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Josefin Slab"/>
      <p:regular r:id="rId24"/>
      <p:bold r:id="rId25"/>
      <p:italic r:id="rId26"/>
      <p:boldItalic r:id="rId27"/>
    </p:embeddedFont>
    <p:embeddedFont>
      <p:font typeface="Anton"/>
      <p:regular r:id="rId28"/>
    </p:embeddedFont>
    <p:embeddedFont>
      <p:font typeface="Staatliches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Anaheim"/>
      <p:regular r:id="rId34"/>
    </p:embeddedFont>
    <p:embeddedFont>
      <p:font typeface="Abel"/>
      <p:regular r:id="rId35"/>
    </p:embeddedFont>
    <p:embeddedFont>
      <p:font typeface="Josefin Sans"/>
      <p:regular r:id="rId36"/>
      <p:bold r:id="rId37"/>
      <p:italic r:id="rId38"/>
      <p:boldItalic r:id="rId39"/>
    </p:embeddedFont>
    <p:embeddedFont>
      <p:font typeface="Unica On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27"/>
        <p:guide pos="29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nicaOn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Josefin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lab-italic.fntdata"/><Relationship Id="rId25" Type="http://schemas.openxmlformats.org/officeDocument/2006/relationships/font" Target="fonts/JosefinSlab-bold.fntdata"/><Relationship Id="rId28" Type="http://schemas.openxmlformats.org/officeDocument/2006/relationships/font" Target="fonts/Anton-regular.fntdata"/><Relationship Id="rId27" Type="http://schemas.openxmlformats.org/officeDocument/2006/relationships/font" Target="fonts/JosefinSlab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taatliche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Abel-regular.fntdata"/><Relationship Id="rId12" Type="http://schemas.openxmlformats.org/officeDocument/2006/relationships/slide" Target="slides/slide7.xml"/><Relationship Id="rId34" Type="http://schemas.openxmlformats.org/officeDocument/2006/relationships/font" Target="fonts/Anaheim-regular.fntdata"/><Relationship Id="rId15" Type="http://schemas.openxmlformats.org/officeDocument/2006/relationships/slide" Target="slides/slide10.xml"/><Relationship Id="rId37" Type="http://schemas.openxmlformats.org/officeDocument/2006/relationships/font" Target="fonts/JosefinSans-bold.fntdata"/><Relationship Id="rId14" Type="http://schemas.openxmlformats.org/officeDocument/2006/relationships/slide" Target="slides/slide9.xml"/><Relationship Id="rId36" Type="http://schemas.openxmlformats.org/officeDocument/2006/relationships/font" Target="fonts/JosefinSans-regular.fntdata"/><Relationship Id="rId17" Type="http://schemas.openxmlformats.org/officeDocument/2006/relationships/slide" Target="slides/slide12.xml"/><Relationship Id="rId39" Type="http://schemas.openxmlformats.org/officeDocument/2006/relationships/font" Target="fonts/Josefi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Josefi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345af346dc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345af346d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f42ed6155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f42ed6155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56426eba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56426eba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f42ed6155e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f42ed6155e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f42ed6155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f42ed6155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f42ed6155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f42ed6155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f42ed615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f42ed615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f42ed6155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f42ed6155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343e8756dd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343e8756dd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08d0fa1da_0_8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08d0fa1da_0_8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77ccfb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77ccfb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cd831231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cd831231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45af346d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45af346d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56426eb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356426eb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f42ed615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f42ed615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345af346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345af346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F3F3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rgbClr val="F3F3F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rgbClr val="F3F3F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rgbClr val="F3F3F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rgbClr val="F3F3F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rgbClr val="F3F3F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rgbClr val="F3F3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rgbClr val="F3F3F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rgbClr val="F3F3F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rgbClr val="F3F3F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rgbClr val="F3F3F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rgbClr val="F3F3F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rgbClr val="F3F3F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A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vEFn-1qex5I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meaguilar@uca.edu.sv" TargetMode="External"/><Relationship Id="rId4" Type="http://schemas.openxmlformats.org/officeDocument/2006/relationships/hyperlink" Target="mailto:rcanizales@uca.edu.sv" TargetMode="External"/><Relationship Id="rId5" Type="http://schemas.openxmlformats.org/officeDocument/2006/relationships/hyperlink" Target="mailto:gcortes@uca.edu.sv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76ANEd8Ow6A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fmla="val 1472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2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34" name="Google Shape;134;p22"/>
            <p:cNvSpPr/>
            <p:nvPr/>
          </p:nvSpPr>
          <p:spPr>
            <a:xfrm>
              <a:off x="4742978" y="1175558"/>
              <a:ext cx="3028387" cy="2357928"/>
            </a:xfrm>
            <a:custGeom>
              <a:rect b="b" l="l" r="r" t="t"/>
              <a:pathLst>
                <a:path extrusionOk="0" h="53745" w="69027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5574260" y="2190926"/>
              <a:ext cx="5265" cy="1142615"/>
            </a:xfrm>
            <a:custGeom>
              <a:rect b="b" l="l" r="r" t="t"/>
              <a:pathLst>
                <a:path extrusionOk="0" h="26044" w="12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6886640" y="2190926"/>
              <a:ext cx="5001" cy="1142615"/>
            </a:xfrm>
            <a:custGeom>
              <a:rect b="b" l="l" r="r" t="t"/>
              <a:pathLst>
                <a:path extrusionOk="0" h="26044" w="114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6022366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7401651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6415194" y="1647223"/>
              <a:ext cx="5221" cy="1686327"/>
            </a:xfrm>
            <a:custGeom>
              <a:rect b="b" l="l" r="r" t="t"/>
              <a:pathLst>
                <a:path extrusionOk="0" h="38437" w="119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6406946" y="1636475"/>
              <a:ext cx="21541" cy="21322"/>
            </a:xfrm>
            <a:custGeom>
              <a:rect b="b" l="l" r="r" t="t"/>
              <a:pathLst>
                <a:path extrusionOk="0" h="486" w="491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4916447" y="2115949"/>
              <a:ext cx="2589355" cy="652691"/>
            </a:xfrm>
            <a:custGeom>
              <a:rect b="b" l="l" r="r" t="t"/>
              <a:pathLst>
                <a:path extrusionOk="0" h="14877" w="5902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106104" y="1442255"/>
              <a:ext cx="527304" cy="29395"/>
            </a:xfrm>
            <a:custGeom>
              <a:rect b="b" l="l" r="r" t="t"/>
              <a:pathLst>
                <a:path extrusionOk="0" h="670" w="12019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5106104" y="1510870"/>
              <a:ext cx="260603" cy="29395"/>
            </a:xfrm>
            <a:custGeom>
              <a:rect b="b" l="l" r="r" t="t"/>
              <a:pathLst>
                <a:path extrusionOk="0" h="670" w="594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741999" y="986350"/>
              <a:ext cx="3028454" cy="191920"/>
            </a:xfrm>
            <a:custGeom>
              <a:rect b="b" l="l" r="r" t="t"/>
              <a:pathLst>
                <a:path extrusionOk="0" h="4375" w="69001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857439" y="1065308"/>
              <a:ext cx="41460" cy="41284"/>
            </a:xfrm>
            <a:custGeom>
              <a:rect b="b" l="l" r="r" t="t"/>
              <a:pathLst>
                <a:path extrusionOk="0" h="941" w="945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947727" y="1065308"/>
              <a:ext cx="41240" cy="41284"/>
            </a:xfrm>
            <a:custGeom>
              <a:rect b="b" l="l" r="r" t="t"/>
              <a:pathLst>
                <a:path extrusionOk="0" h="941" w="94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037840" y="1065308"/>
              <a:ext cx="41284" cy="41284"/>
            </a:xfrm>
            <a:custGeom>
              <a:rect b="b" l="l" r="r" t="t"/>
              <a:pathLst>
                <a:path extrusionOk="0" h="941" w="941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5988347" y="1835302"/>
              <a:ext cx="75197" cy="75197"/>
            </a:xfrm>
            <a:custGeom>
              <a:rect b="b" l="l" r="r" t="t"/>
              <a:pathLst>
                <a:path extrusionOk="0" h="1714" w="1714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2"/>
          <p:cNvSpPr/>
          <p:nvPr/>
        </p:nvSpPr>
        <p:spPr>
          <a:xfrm>
            <a:off x="5989825" y="1384119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1" name="Google Shape;151;p22"/>
            <p:cNvSpPr/>
            <p:nvPr/>
          </p:nvSpPr>
          <p:spPr>
            <a:xfrm>
              <a:off x="3597011" y="2562740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551493" y="26060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3714500" y="2671849"/>
              <a:ext cx="170313" cy="151404"/>
            </a:xfrm>
            <a:custGeom>
              <a:rect b="b" l="l" r="r" t="t"/>
              <a:pathLst>
                <a:path extrusionOk="0" h="3451" w="3882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756134" y="2721819"/>
              <a:ext cx="87087" cy="54928"/>
            </a:xfrm>
            <a:custGeom>
              <a:rect b="b" l="l" r="r" t="t"/>
              <a:pathLst>
                <a:path extrusionOk="0" h="1252" w="1985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012257" y="2708832"/>
              <a:ext cx="705031" cy="5001"/>
            </a:xfrm>
            <a:custGeom>
              <a:rect b="b" l="l" r="r" t="t"/>
              <a:pathLst>
                <a:path extrusionOk="0" h="114" w="1607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020505" y="2777623"/>
              <a:ext cx="407707" cy="5045"/>
            </a:xfrm>
            <a:custGeom>
              <a:rect b="b" l="l" r="r" t="t"/>
              <a:pathLst>
                <a:path extrusionOk="0" h="115" w="9293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22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58" name="Google Shape;158;p22"/>
            <p:cNvSpPr/>
            <p:nvPr/>
          </p:nvSpPr>
          <p:spPr>
            <a:xfrm>
              <a:off x="7764635" y="2517069"/>
              <a:ext cx="238359" cy="604782"/>
            </a:xfrm>
            <a:custGeom>
              <a:rect b="b" l="l" r="r" t="t"/>
              <a:pathLst>
                <a:path extrusionOk="0" h="13785" w="5433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7976141" y="2404362"/>
              <a:ext cx="142059" cy="360456"/>
            </a:xfrm>
            <a:custGeom>
              <a:rect b="b" l="l" r="r" t="t"/>
              <a:pathLst>
                <a:path extrusionOk="0" h="8216" w="3238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2"/>
          <p:cNvSpPr/>
          <p:nvPr/>
        </p:nvSpPr>
        <p:spPr>
          <a:xfrm>
            <a:off x="4577856" y="957875"/>
            <a:ext cx="238359" cy="604739"/>
          </a:xfrm>
          <a:custGeom>
            <a:rect b="b" l="l" r="r" t="t"/>
            <a:pathLst>
              <a:path extrusionOk="0" h="13784" w="5433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4437554" y="1301654"/>
            <a:ext cx="144253" cy="365414"/>
          </a:xfrm>
          <a:custGeom>
            <a:rect b="b" l="l" r="r" t="t"/>
            <a:pathLst>
              <a:path extrusionOk="0" h="8329" w="3288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63" name="Google Shape;163;p22"/>
            <p:cNvSpPr/>
            <p:nvPr/>
          </p:nvSpPr>
          <p:spPr>
            <a:xfrm>
              <a:off x="7825967" y="3240163"/>
              <a:ext cx="777728" cy="1015297"/>
            </a:xfrm>
            <a:custGeom>
              <a:rect b="b" l="l" r="r" t="t"/>
              <a:pathLst>
                <a:path extrusionOk="0" h="23142" w="17727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8008869" y="3262319"/>
              <a:ext cx="542308" cy="1312226"/>
            </a:xfrm>
            <a:custGeom>
              <a:rect b="b" l="l" r="r" t="t"/>
              <a:pathLst>
                <a:path extrusionOk="0" h="29910" w="12361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156322" y="3423942"/>
              <a:ext cx="48962" cy="303159"/>
            </a:xfrm>
            <a:custGeom>
              <a:rect b="b" l="l" r="r" t="t"/>
              <a:pathLst>
                <a:path extrusionOk="0" h="6910" w="1116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8204844" y="3651900"/>
              <a:ext cx="358394" cy="75197"/>
            </a:xfrm>
            <a:custGeom>
              <a:rect b="b" l="l" r="r" t="t"/>
              <a:pathLst>
                <a:path extrusionOk="0" h="1714" w="8169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865277" y="3676029"/>
              <a:ext cx="192556" cy="449649"/>
            </a:xfrm>
            <a:custGeom>
              <a:rect b="b" l="l" r="r" t="t"/>
              <a:pathLst>
                <a:path extrusionOk="0" h="10249" w="4389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057610" y="3961942"/>
              <a:ext cx="474920" cy="163732"/>
            </a:xfrm>
            <a:custGeom>
              <a:rect b="b" l="l" r="r" t="t"/>
              <a:pathLst>
                <a:path extrusionOk="0" h="3732" w="10825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2"/>
          <p:cNvSpPr/>
          <p:nvPr/>
        </p:nvSpPr>
        <p:spPr>
          <a:xfrm>
            <a:off x="3503875" y="4691494"/>
            <a:ext cx="5958719" cy="5089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71" name="Google Shape;171;p22"/>
            <p:cNvSpPr/>
            <p:nvPr/>
          </p:nvSpPr>
          <p:spPr>
            <a:xfrm>
              <a:off x="3429656" y="4237325"/>
              <a:ext cx="230725" cy="140304"/>
            </a:xfrm>
            <a:custGeom>
              <a:rect b="b" l="l" r="r" t="t"/>
              <a:pathLst>
                <a:path extrusionOk="0" h="3198" w="5259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3554866" y="3785314"/>
              <a:ext cx="162065" cy="334616"/>
            </a:xfrm>
            <a:custGeom>
              <a:rect b="b" l="l" r="r" t="t"/>
              <a:pathLst>
                <a:path extrusionOk="0" h="7627" w="3694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3727853" y="3883016"/>
              <a:ext cx="278766" cy="276572"/>
            </a:xfrm>
            <a:custGeom>
              <a:rect b="b" l="l" r="r" t="t"/>
              <a:pathLst>
                <a:path extrusionOk="0" h="6304" w="6354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3539555" y="4279398"/>
              <a:ext cx="159169" cy="279248"/>
            </a:xfrm>
            <a:custGeom>
              <a:rect b="b" l="l" r="r" t="t"/>
              <a:pathLst>
                <a:path extrusionOk="0" h="6365" w="3628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625017" y="3907278"/>
              <a:ext cx="73881" cy="622375"/>
            </a:xfrm>
            <a:custGeom>
              <a:rect b="b" l="l" r="r" t="t"/>
              <a:pathLst>
                <a:path extrusionOk="0" h="14186" w="1684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3694861" y="3953650"/>
              <a:ext cx="204183" cy="424379"/>
            </a:xfrm>
            <a:custGeom>
              <a:rect b="b" l="l" r="r" t="t"/>
              <a:pathLst>
                <a:path extrusionOk="0" h="9673" w="4654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/>
          <p:nvPr/>
        </p:nvSpPr>
        <p:spPr>
          <a:xfrm>
            <a:off x="62416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7105967" y="2325226"/>
            <a:ext cx="21541" cy="21541"/>
          </a:xfrm>
          <a:custGeom>
            <a:rect b="b" l="l" r="r" t="t"/>
            <a:pathLst>
              <a:path extrusionOk="0" h="491" w="491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6948775" y="3888553"/>
            <a:ext cx="69055" cy="15619"/>
          </a:xfrm>
          <a:custGeom>
            <a:rect b="b" l="l" r="r" t="t"/>
            <a:pathLst>
              <a:path extrusionOk="0" h="356" w="1574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7189192" y="3888553"/>
            <a:ext cx="69231" cy="15619"/>
          </a:xfrm>
          <a:custGeom>
            <a:rect b="b" l="l" r="r" t="t"/>
            <a:pathLst>
              <a:path extrusionOk="0" h="356" w="1578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7429785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670422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7103072" y="3160632"/>
            <a:ext cx="24437" cy="23384"/>
          </a:xfrm>
          <a:custGeom>
            <a:rect b="b" l="l" r="r" t="t"/>
            <a:pathLst>
              <a:path extrusionOk="0" h="533" w="557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276325" y="2796625"/>
            <a:ext cx="1613430" cy="1461858"/>
          </a:xfrm>
          <a:custGeom>
            <a:rect b="b" l="l" r="r" t="t"/>
            <a:pathLst>
              <a:path extrusionOk="0" h="15301" w="35998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388589" y="3109215"/>
            <a:ext cx="24393" cy="23603"/>
          </a:xfrm>
          <a:custGeom>
            <a:rect b="b" l="l" r="r" t="t"/>
            <a:pathLst>
              <a:path extrusionOk="0" h="538" w="556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2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87" name="Google Shape;187;p22"/>
            <p:cNvSpPr/>
            <p:nvPr/>
          </p:nvSpPr>
          <p:spPr>
            <a:xfrm>
              <a:off x="6117656" y="3670896"/>
              <a:ext cx="54095" cy="15750"/>
            </a:xfrm>
            <a:custGeom>
              <a:rect b="b" l="l" r="r" t="t"/>
              <a:pathLst>
                <a:path extrusionOk="0" h="359" w="1233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239970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480563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117656" y="3463032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117656" y="3071564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117656" y="2874843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120332" y="3267276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6197415" y="2752309"/>
              <a:ext cx="1312797" cy="936853"/>
            </a:xfrm>
            <a:custGeom>
              <a:rect b="b" l="l" r="r" t="t"/>
              <a:pathLst>
                <a:path extrusionOk="0" h="21354" w="29923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267425" y="3272494"/>
              <a:ext cx="1244945" cy="5177"/>
            </a:xfrm>
            <a:custGeom>
              <a:rect b="b" l="l" r="r" t="t"/>
              <a:pathLst>
                <a:path extrusionOk="0" h="118" w="29018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267425" y="307669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267425" y="287997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267425" y="3468249"/>
              <a:ext cx="1244945" cy="5001"/>
            </a:xfrm>
            <a:custGeom>
              <a:rect b="b" l="l" r="r" t="t"/>
              <a:pathLst>
                <a:path extrusionOk="0" h="114" w="29018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65284" y="2766699"/>
              <a:ext cx="1244926" cy="877801"/>
            </a:xfrm>
            <a:custGeom>
              <a:rect b="b" l="l" r="r" t="t"/>
              <a:pathLst>
                <a:path extrusionOk="0" h="20008" w="28376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265284" y="2819433"/>
              <a:ext cx="1260062" cy="709243"/>
            </a:xfrm>
            <a:custGeom>
              <a:rect b="b" l="l" r="r" t="t"/>
              <a:pathLst>
                <a:path extrusionOk="0" h="16166" w="28721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508159" y="3234899"/>
              <a:ext cx="24569" cy="23603"/>
            </a:xfrm>
            <a:custGeom>
              <a:rect b="b" l="l" r="r" t="t"/>
              <a:pathLst>
                <a:path extrusionOk="0" h="538" w="56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239970" y="3886175"/>
              <a:ext cx="157985" cy="152281"/>
            </a:xfrm>
            <a:custGeom>
              <a:rect b="b" l="l" r="r" t="t"/>
              <a:pathLst>
                <a:path extrusionOk="0" h="3471" w="3601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515090" y="3911314"/>
              <a:ext cx="927816" cy="28605"/>
            </a:xfrm>
            <a:custGeom>
              <a:rect b="b" l="l" r="r" t="t"/>
              <a:pathLst>
                <a:path extrusionOk="0" h="652" w="21148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515090" y="3982430"/>
              <a:ext cx="385244" cy="28649"/>
            </a:xfrm>
            <a:custGeom>
              <a:rect b="b" l="l" r="r" t="t"/>
              <a:pathLst>
                <a:path extrusionOk="0" h="653" w="8781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2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06" name="Google Shape;206;p22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07" name="Google Shape;207;p22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2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D9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" name="Google Shape;209;p22"/>
            <p:cNvSpPr/>
            <p:nvPr/>
          </p:nvSpPr>
          <p:spPr>
            <a:xfrm>
              <a:off x="4099654" y="1961924"/>
              <a:ext cx="114112" cy="114156"/>
            </a:xfrm>
            <a:custGeom>
              <a:rect b="b" l="l" r="r" t="t"/>
              <a:pathLst>
                <a:path extrusionOk="0" h="2602" w="2601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4270842" y="1979561"/>
              <a:ext cx="397704" cy="22112"/>
            </a:xfrm>
            <a:custGeom>
              <a:rect b="b" l="l" r="r" t="t"/>
              <a:pathLst>
                <a:path extrusionOk="0" h="504" w="9065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4270842" y="2029574"/>
              <a:ext cx="773516" cy="22331"/>
            </a:xfrm>
            <a:custGeom>
              <a:rect b="b" l="l" r="r" t="t"/>
              <a:pathLst>
                <a:path extrusionOk="0" h="509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099654" y="2137367"/>
              <a:ext cx="114112" cy="114112"/>
            </a:xfrm>
            <a:custGeom>
              <a:rect b="b" l="l" r="r" t="t"/>
              <a:pathLst>
                <a:path extrusionOk="0" h="2601" w="2601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270842" y="2154960"/>
              <a:ext cx="203086" cy="22156"/>
            </a:xfrm>
            <a:custGeom>
              <a:rect b="b" l="l" r="r" t="t"/>
              <a:pathLst>
                <a:path extrusionOk="0" h="505" w="4629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270842" y="2205018"/>
              <a:ext cx="773516" cy="22287"/>
            </a:xfrm>
            <a:custGeom>
              <a:rect b="b" l="l" r="r" t="t"/>
              <a:pathLst>
                <a:path extrusionOk="0" h="508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16" name="Google Shape;216;p22"/>
            <p:cNvSpPr/>
            <p:nvPr/>
          </p:nvSpPr>
          <p:spPr>
            <a:xfrm>
              <a:off x="5966342" y="1378202"/>
              <a:ext cx="153861" cy="136663"/>
            </a:xfrm>
            <a:custGeom>
              <a:rect b="b" l="l" r="r" t="t"/>
              <a:pathLst>
                <a:path extrusionOk="0" h="3115" w="3507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6003940" y="1423214"/>
              <a:ext cx="78839" cy="50146"/>
            </a:xfrm>
            <a:custGeom>
              <a:rect b="b" l="l" r="r" t="t"/>
              <a:pathLst>
                <a:path extrusionOk="0" h="1143" w="1797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6235364" y="1411237"/>
              <a:ext cx="636985" cy="5177"/>
            </a:xfrm>
            <a:custGeom>
              <a:rect b="b" l="l" r="r" t="t"/>
              <a:pathLst>
                <a:path extrusionOk="0" h="118" w="14519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242822" y="1473535"/>
              <a:ext cx="368178" cy="5001"/>
            </a:xfrm>
            <a:custGeom>
              <a:rect b="b" l="l" r="r" t="t"/>
              <a:pathLst>
                <a:path extrusionOk="0" h="114" w="8392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22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21" name="Google Shape;221;p22"/>
            <p:cNvSpPr/>
            <p:nvPr/>
          </p:nvSpPr>
          <p:spPr>
            <a:xfrm>
              <a:off x="7814487" y="2708836"/>
              <a:ext cx="496812" cy="472595"/>
            </a:xfrm>
            <a:custGeom>
              <a:rect b="b" l="l" r="r" t="t"/>
              <a:pathLst>
                <a:path extrusionOk="0" h="10772" w="11324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7997564" y="2870459"/>
              <a:ext cx="149956" cy="166277"/>
            </a:xfrm>
            <a:custGeom>
              <a:rect b="b" l="l" r="r" t="t"/>
              <a:pathLst>
                <a:path extrusionOk="0" h="3790" w="3418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24" name="Google Shape;224;p22"/>
            <p:cNvSpPr/>
            <p:nvPr/>
          </p:nvSpPr>
          <p:spPr>
            <a:xfrm>
              <a:off x="7739700" y="1512500"/>
              <a:ext cx="1109728" cy="1002828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" name="Google Shape;225;p22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26" name="Google Shape;226;p22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rect b="b" l="l" r="r" t="t"/>
                <a:pathLst>
                  <a:path extrusionOk="0" h="4940" w="1342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rect b="b" l="l" r="r" t="t"/>
                <a:pathLst>
                  <a:path extrusionOk="0" h="10966" w="1346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rect b="b" l="l" r="r" t="t"/>
                <a:pathLst>
                  <a:path extrusionOk="0" h="13584" w="1342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rect b="b" l="l" r="r" t="t"/>
                <a:pathLst>
                  <a:path extrusionOk="0" h="118" w="21415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rect b="b" l="l" r="r" t="t"/>
                <a:pathLst>
                  <a:path extrusionOk="0" h="271" w="824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rect b="b" l="l" r="r" t="t"/>
                <a:pathLst>
                  <a:path extrusionOk="0" h="272" w="824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rect b="b" l="l" r="r" t="t"/>
                <a:pathLst>
                  <a:path extrusionOk="0" h="272" w="822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2" name="Google Shape;242;p22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243" name="Google Shape;243;p22"/>
            <p:cNvSpPr/>
            <p:nvPr/>
          </p:nvSpPr>
          <p:spPr>
            <a:xfrm>
              <a:off x="4161633" y="3060816"/>
              <a:ext cx="1579322" cy="671293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4276884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4295266" y="3434077"/>
              <a:ext cx="328517" cy="168383"/>
            </a:xfrm>
            <a:custGeom>
              <a:rect b="b" l="l" r="r" t="t"/>
              <a:pathLst>
                <a:path extrusionOk="0" h="3838" w="7488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4746970" y="3289739"/>
              <a:ext cx="833709" cy="37774"/>
            </a:xfrm>
            <a:custGeom>
              <a:rect b="b" l="l" r="r" t="t"/>
              <a:pathLst>
                <a:path extrusionOk="0" h="861" w="19003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4746970" y="3389240"/>
              <a:ext cx="833709" cy="37818"/>
            </a:xfrm>
            <a:custGeom>
              <a:rect b="b" l="l" r="r" t="t"/>
              <a:pathLst>
                <a:path extrusionOk="0" h="862" w="19003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4746970" y="3499489"/>
              <a:ext cx="450658" cy="37818"/>
            </a:xfrm>
            <a:custGeom>
              <a:rect b="b" l="l" r="r" t="t"/>
              <a:pathLst>
                <a:path extrusionOk="0" h="862" w="10272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2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5794118" y="2303902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76223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4322798" y="3275550"/>
            <a:ext cx="1579326" cy="644066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/>
          <p:nvPr/>
        </p:nvSpPr>
        <p:spPr>
          <a:xfrm>
            <a:off x="3703893" y="2892765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5951893" y="1353648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 txBox="1"/>
          <p:nvPr/>
        </p:nvSpPr>
        <p:spPr>
          <a:xfrm>
            <a:off x="452000" y="3299597"/>
            <a:ext cx="33267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Ciclo semipresencial 01/2022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Depto. de Electrónica e Informática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Facultad de Ingeniería y Arquitectura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Universidad Centroamericana José Simeón Cañas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452000" y="738325"/>
            <a:ext cx="38610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rPr>
              <a:t>Programación Orientada a Objetos</a:t>
            </a:r>
            <a:endParaRPr sz="5400">
              <a:solidFill>
                <a:srgbClr val="43434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1"/>
          <p:cNvSpPr txBox="1"/>
          <p:nvPr>
            <p:ph type="ctrTitle"/>
          </p:nvPr>
        </p:nvSpPr>
        <p:spPr>
          <a:xfrm>
            <a:off x="3557275" y="457300"/>
            <a:ext cx="5185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Ejemplo “Proxy”: sencillo y seguro de una cocina</a:t>
            </a:r>
            <a:endParaRPr/>
          </a:p>
        </p:txBody>
      </p:sp>
      <p:pic>
        <p:nvPicPr>
          <p:cNvPr id="1021" name="Google Shape;10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63" y="1098600"/>
            <a:ext cx="4186200" cy="3900300"/>
          </a:xfrm>
          <a:prstGeom prst="roundRect">
            <a:avLst>
              <a:gd fmla="val 74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2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Patrón de diseño “Bridge”</a:t>
            </a:r>
            <a:endParaRPr/>
          </a:p>
        </p:txBody>
      </p:sp>
      <p:grpSp>
        <p:nvGrpSpPr>
          <p:cNvPr id="1027" name="Google Shape;1027;p32"/>
          <p:cNvGrpSpPr/>
          <p:nvPr/>
        </p:nvGrpSpPr>
        <p:grpSpPr>
          <a:xfrm rot="8204">
            <a:off x="7688000" y="2173583"/>
            <a:ext cx="1137935" cy="2721320"/>
            <a:chOff x="7443890" y="153238"/>
            <a:chExt cx="1180672" cy="2720503"/>
          </a:xfrm>
        </p:grpSpPr>
        <p:sp>
          <p:nvSpPr>
            <p:cNvPr id="1028" name="Google Shape;1028;p32"/>
            <p:cNvSpPr/>
            <p:nvPr/>
          </p:nvSpPr>
          <p:spPr>
            <a:xfrm>
              <a:off x="8177507" y="287222"/>
              <a:ext cx="34798" cy="33077"/>
            </a:xfrm>
            <a:custGeom>
              <a:rect b="b" l="l" r="r" t="t"/>
              <a:pathLst>
                <a:path extrusionOk="0" h="807" w="849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8240135" y="213570"/>
              <a:ext cx="28773" cy="38282"/>
            </a:xfrm>
            <a:custGeom>
              <a:rect b="b" l="l" r="r" t="t"/>
              <a:pathLst>
                <a:path extrusionOk="0" h="934" w="702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8112298" y="155001"/>
              <a:ext cx="504310" cy="591327"/>
            </a:xfrm>
            <a:custGeom>
              <a:rect b="b" l="l" r="r" t="t"/>
              <a:pathLst>
                <a:path extrusionOk="0" h="14427" w="12304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7987371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8173983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8055441" y="2453498"/>
              <a:ext cx="197166" cy="21142"/>
            </a:xfrm>
            <a:custGeom>
              <a:rect b="b" l="l" r="r" t="t"/>
              <a:pathLst>
                <a:path extrusionOk="0" h="562" w="5241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8059503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8088733" y="2452030"/>
              <a:ext cx="11700" cy="18246"/>
            </a:xfrm>
            <a:custGeom>
              <a:rect b="b" l="l" r="r" t="t"/>
              <a:pathLst>
                <a:path extrusionOk="0" h="485" w="311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8083034" y="2840744"/>
              <a:ext cx="7255" cy="10493"/>
            </a:xfrm>
            <a:custGeom>
              <a:rect b="b" l="l" r="r" t="t"/>
              <a:pathLst>
                <a:path extrusionOk="0" h="256" w="17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8092215" y="2838900"/>
              <a:ext cx="8198" cy="7296"/>
            </a:xfrm>
            <a:custGeom>
              <a:rect b="b" l="l" r="r" t="t"/>
              <a:pathLst>
                <a:path extrusionOk="0" h="178" w="20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8093608" y="2833572"/>
              <a:ext cx="13198" cy="1558"/>
            </a:xfrm>
            <a:custGeom>
              <a:rect b="b" l="l" r="r" t="t"/>
              <a:pathLst>
                <a:path extrusionOk="0" h="38" w="322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8094223" y="2825989"/>
              <a:ext cx="15042" cy="2172"/>
            </a:xfrm>
            <a:custGeom>
              <a:rect b="b" l="l" r="r" t="t"/>
              <a:pathLst>
                <a:path extrusionOk="0" h="53" w="367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8062212" y="2828735"/>
              <a:ext cx="23650" cy="13731"/>
            </a:xfrm>
            <a:custGeom>
              <a:rect b="b" l="l" r="r" t="t"/>
              <a:pathLst>
                <a:path extrusionOk="0" h="335" w="577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8082460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8174147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8206280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8163219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8215622" y="2459780"/>
              <a:ext cx="3988" cy="6546"/>
            </a:xfrm>
            <a:custGeom>
              <a:rect b="b" l="l" r="r" t="t"/>
              <a:pathLst>
                <a:path extrusionOk="0" h="174" w="106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8187467" y="2846687"/>
              <a:ext cx="5369" cy="4755"/>
            </a:xfrm>
            <a:custGeom>
              <a:rect b="b" l="l" r="r" t="t"/>
              <a:pathLst>
                <a:path extrusionOk="0" h="116" w="131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8198288" y="2840908"/>
              <a:ext cx="7706" cy="3156"/>
            </a:xfrm>
            <a:custGeom>
              <a:rect b="b" l="l" r="r" t="t"/>
              <a:pathLst>
                <a:path extrusionOk="0" h="77" w="188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8211362" y="2839064"/>
              <a:ext cx="3976" cy="2090"/>
            </a:xfrm>
            <a:custGeom>
              <a:rect b="b" l="l" r="r" t="t"/>
              <a:pathLst>
                <a:path extrusionOk="0" h="51" w="97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8342068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8528680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8381032" y="2453498"/>
              <a:ext cx="197129" cy="21142"/>
            </a:xfrm>
            <a:custGeom>
              <a:rect b="b" l="l" r="r" t="t"/>
              <a:pathLst>
                <a:path extrusionOk="0" h="562" w="524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8385058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8414325" y="2452030"/>
              <a:ext cx="11662" cy="18246"/>
            </a:xfrm>
            <a:custGeom>
              <a:rect b="b" l="l" r="r" t="t"/>
              <a:pathLst>
                <a:path extrusionOk="0" h="485" w="31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8437895" y="2840744"/>
              <a:ext cx="7091" cy="10493"/>
            </a:xfrm>
            <a:custGeom>
              <a:rect b="b" l="l" r="r" t="t"/>
              <a:pathLst>
                <a:path extrusionOk="0" h="256" w="173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8446953" y="2838900"/>
              <a:ext cx="8279" cy="7296"/>
            </a:xfrm>
            <a:custGeom>
              <a:rect b="b" l="l" r="r" t="t"/>
              <a:pathLst>
                <a:path extrusionOk="0" h="178" w="202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8448469" y="2833572"/>
              <a:ext cx="13075" cy="1558"/>
            </a:xfrm>
            <a:custGeom>
              <a:rect b="b" l="l" r="r" t="t"/>
              <a:pathLst>
                <a:path extrusionOk="0" h="38" w="319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8448920" y="2825989"/>
              <a:ext cx="15083" cy="2172"/>
            </a:xfrm>
            <a:custGeom>
              <a:rect b="b" l="l" r="r" t="t"/>
              <a:pathLst>
                <a:path extrusionOk="0" h="53" w="368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8416910" y="2828735"/>
              <a:ext cx="23773" cy="13731"/>
            </a:xfrm>
            <a:custGeom>
              <a:rect b="b" l="l" r="r" t="t"/>
              <a:pathLst>
                <a:path extrusionOk="0" h="335" w="58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8437321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8528844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8560977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8488773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8541214" y="2459780"/>
              <a:ext cx="3950" cy="6546"/>
            </a:xfrm>
            <a:custGeom>
              <a:rect b="b" l="l" r="r" t="t"/>
              <a:pathLst>
                <a:path extrusionOk="0" h="174" w="105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8542165" y="2846687"/>
              <a:ext cx="5410" cy="4755"/>
            </a:xfrm>
            <a:custGeom>
              <a:rect b="b" l="l" r="r" t="t"/>
              <a:pathLst>
                <a:path extrusionOk="0" h="116" w="132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8553026" y="2840908"/>
              <a:ext cx="7665" cy="3156"/>
            </a:xfrm>
            <a:custGeom>
              <a:rect b="b" l="l" r="r" t="t"/>
              <a:pathLst>
                <a:path extrusionOk="0" h="77" w="187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8566060" y="2839064"/>
              <a:ext cx="4140" cy="2090"/>
            </a:xfrm>
            <a:custGeom>
              <a:rect b="b" l="l" r="r" t="t"/>
              <a:pathLst>
                <a:path extrusionOk="0" h="51" w="101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8008930" y="1123259"/>
              <a:ext cx="615632" cy="1699260"/>
            </a:xfrm>
            <a:custGeom>
              <a:rect b="b" l="l" r="r" t="t"/>
              <a:pathLst>
                <a:path extrusionOk="0" h="41458" w="1502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8397195" y="2758239"/>
              <a:ext cx="222029" cy="38938"/>
            </a:xfrm>
            <a:custGeom>
              <a:rect b="b" l="l" r="r" t="t"/>
              <a:pathLst>
                <a:path extrusionOk="0" h="950" w="5417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8014176" y="2757215"/>
              <a:ext cx="236539" cy="36889"/>
            </a:xfrm>
            <a:custGeom>
              <a:rect b="b" l="l" r="r" t="t"/>
              <a:pathLst>
                <a:path extrusionOk="0" h="900" w="5771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8414000" y="1283351"/>
              <a:ext cx="91484" cy="30946"/>
            </a:xfrm>
            <a:custGeom>
              <a:rect b="b" l="l" r="r" t="t"/>
              <a:pathLst>
                <a:path extrusionOk="0" h="755" w="2232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8051679" y="1273596"/>
              <a:ext cx="56522" cy="50169"/>
            </a:xfrm>
            <a:custGeom>
              <a:rect b="b" l="l" r="r" t="t"/>
              <a:pathLst>
                <a:path extrusionOk="0" h="1224" w="1379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7443890" y="210250"/>
              <a:ext cx="605385" cy="670310"/>
            </a:xfrm>
            <a:custGeom>
              <a:rect b="b" l="l" r="r" t="t"/>
              <a:pathLst>
                <a:path extrusionOk="0" h="16354" w="1477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8121766" y="185125"/>
              <a:ext cx="25125" cy="133250"/>
            </a:xfrm>
            <a:custGeom>
              <a:rect b="b" l="l" r="r" t="t"/>
              <a:pathLst>
                <a:path extrusionOk="0" h="3251" w="613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8135701" y="168444"/>
              <a:ext cx="230432" cy="460290"/>
            </a:xfrm>
            <a:custGeom>
              <a:rect b="b" l="l" r="r" t="t"/>
              <a:pathLst>
                <a:path extrusionOk="0" h="11230" w="5622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8158654" y="312511"/>
              <a:ext cx="15083" cy="15206"/>
            </a:xfrm>
            <a:custGeom>
              <a:rect b="b" l="l" r="r" t="t"/>
              <a:pathLst>
                <a:path extrusionOk="0" h="371" w="368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8143366" y="302838"/>
              <a:ext cx="30495" cy="9222"/>
            </a:xfrm>
            <a:custGeom>
              <a:rect b="b" l="l" r="r" t="t"/>
              <a:pathLst>
                <a:path extrusionOk="0" h="225" w="744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8245791" y="312511"/>
              <a:ext cx="15206" cy="15206"/>
            </a:xfrm>
            <a:custGeom>
              <a:rect b="b" l="l" r="r" t="t"/>
              <a:pathLst>
                <a:path extrusionOk="0" h="371" w="371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8233208" y="302838"/>
              <a:ext cx="30536" cy="9222"/>
            </a:xfrm>
            <a:custGeom>
              <a:rect b="b" l="l" r="r" t="t"/>
              <a:pathLst>
                <a:path extrusionOk="0" h="225" w="745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8192058" y="387966"/>
              <a:ext cx="44266" cy="22912"/>
            </a:xfrm>
            <a:custGeom>
              <a:rect b="b" l="l" r="r" t="t"/>
              <a:pathLst>
                <a:path extrusionOk="0" h="559" w="108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8202181" y="454446"/>
              <a:ext cx="77917" cy="40865"/>
            </a:xfrm>
            <a:custGeom>
              <a:rect b="b" l="l" r="r" t="t"/>
              <a:pathLst>
                <a:path extrusionOk="0" h="997" w="1901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8357069" y="316363"/>
              <a:ext cx="50415" cy="51972"/>
            </a:xfrm>
            <a:custGeom>
              <a:rect b="b" l="l" r="r" t="t"/>
              <a:pathLst>
                <a:path extrusionOk="0" h="1268" w="123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8374120" y="328659"/>
              <a:ext cx="21887" cy="29593"/>
            </a:xfrm>
            <a:custGeom>
              <a:rect b="b" l="l" r="r" t="t"/>
              <a:pathLst>
                <a:path extrusionOk="0" h="722" w="534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8114142" y="153238"/>
              <a:ext cx="263673" cy="172393"/>
            </a:xfrm>
            <a:custGeom>
              <a:rect b="b" l="l" r="r" t="t"/>
              <a:pathLst>
                <a:path extrusionOk="0" h="4206" w="6433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8355389" y="356612"/>
              <a:ext cx="37299" cy="36766"/>
            </a:xfrm>
            <a:custGeom>
              <a:rect b="b" l="l" r="r" t="t"/>
              <a:pathLst>
                <a:path extrusionOk="0" h="897" w="91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7902242" y="554698"/>
              <a:ext cx="653915" cy="794461"/>
            </a:xfrm>
            <a:custGeom>
              <a:rect b="b" l="l" r="r" t="t"/>
              <a:pathLst>
                <a:path extrusionOk="0" h="19383" w="15954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8194927" y="554698"/>
              <a:ext cx="158376" cy="153621"/>
            </a:xfrm>
            <a:custGeom>
              <a:rect b="b" l="l" r="r" t="t"/>
              <a:pathLst>
                <a:path extrusionOk="0" h="3748" w="3864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8205214" y="725856"/>
              <a:ext cx="14264" cy="114560"/>
            </a:xfrm>
            <a:custGeom>
              <a:rect b="b" l="l" r="r" t="t"/>
              <a:pathLst>
                <a:path extrusionOk="0" h="2795" w="348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8226773" y="735037"/>
              <a:ext cx="6476" cy="92181"/>
            </a:xfrm>
            <a:custGeom>
              <a:rect b="b" l="l" r="r" t="t"/>
              <a:pathLst>
                <a:path extrusionOk="0" h="2249" w="158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8194189" y="841519"/>
              <a:ext cx="10001" cy="14796"/>
            </a:xfrm>
            <a:custGeom>
              <a:rect b="b" l="l" r="r" t="t"/>
              <a:pathLst>
                <a:path extrusionOk="0" h="361" w="244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8200009" y="843118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8203370" y="843118"/>
              <a:ext cx="5697" cy="13198"/>
            </a:xfrm>
            <a:custGeom>
              <a:rect b="b" l="l" r="r" t="t"/>
              <a:pathLst>
                <a:path extrusionOk="0" h="322" w="139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8204927" y="838896"/>
              <a:ext cx="12665" cy="20043"/>
            </a:xfrm>
            <a:custGeom>
              <a:rect b="b" l="l" r="r" t="t"/>
              <a:pathLst>
                <a:path extrusionOk="0" h="489" w="309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228331" y="823322"/>
              <a:ext cx="5246" cy="18485"/>
            </a:xfrm>
            <a:custGeom>
              <a:rect b="b" l="l" r="r" t="t"/>
              <a:pathLst>
                <a:path extrusionOk="0" h="451" w="128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8233823" y="824592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8235053" y="825740"/>
              <a:ext cx="11395" cy="12296"/>
            </a:xfrm>
            <a:custGeom>
              <a:rect b="b" l="l" r="r" t="t"/>
              <a:pathLst>
                <a:path extrusionOk="0" h="300" w="278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8235667" y="823895"/>
              <a:ext cx="13526" cy="11395"/>
            </a:xfrm>
            <a:custGeom>
              <a:rect b="b" l="l" r="r" t="t"/>
              <a:pathLst>
                <a:path extrusionOk="0" h="278" w="33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176729" y="573142"/>
              <a:ext cx="17338" cy="15329"/>
            </a:xfrm>
            <a:custGeom>
              <a:rect b="b" l="l" r="r" t="t"/>
              <a:pathLst>
                <a:path extrusionOk="0" h="374" w="423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8178573" y="597324"/>
              <a:ext cx="10903" cy="7706"/>
            </a:xfrm>
            <a:custGeom>
              <a:rect b="b" l="l" r="r" t="t"/>
              <a:pathLst>
                <a:path extrusionOk="0" h="188" w="266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8180499" y="610644"/>
              <a:ext cx="11763" cy="6476"/>
            </a:xfrm>
            <a:custGeom>
              <a:rect b="b" l="l" r="r" t="t"/>
              <a:pathLst>
                <a:path extrusionOk="0" h="158" w="287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8183614" y="626547"/>
              <a:ext cx="8771" cy="8607"/>
            </a:xfrm>
            <a:custGeom>
              <a:rect b="b" l="l" r="r" t="t"/>
              <a:pathLst>
                <a:path extrusionOk="0" h="210" w="214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8177180" y="643556"/>
              <a:ext cx="22256" cy="20494"/>
            </a:xfrm>
            <a:custGeom>
              <a:rect b="b" l="l" r="r" t="t"/>
              <a:pathLst>
                <a:path extrusionOk="0" h="500" w="543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187303" y="671099"/>
              <a:ext cx="11231" cy="11231"/>
            </a:xfrm>
            <a:custGeom>
              <a:rect b="b" l="l" r="r" t="t"/>
              <a:pathLst>
                <a:path extrusionOk="0" h="274" w="274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193287" y="688764"/>
              <a:ext cx="11190" cy="11190"/>
            </a:xfrm>
            <a:custGeom>
              <a:rect b="b" l="l" r="r" t="t"/>
              <a:pathLst>
                <a:path extrusionOk="0" h="273" w="273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202591" y="701961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241938" y="714421"/>
              <a:ext cx="10780" cy="6886"/>
            </a:xfrm>
            <a:custGeom>
              <a:rect b="b" l="l" r="r" t="t"/>
              <a:pathLst>
                <a:path extrusionOk="0" h="168" w="263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8256366" y="701838"/>
              <a:ext cx="12419" cy="11231"/>
            </a:xfrm>
            <a:custGeom>
              <a:rect b="b" l="l" r="r" t="t"/>
              <a:pathLst>
                <a:path extrusionOk="0" h="274" w="303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8275014" y="689789"/>
              <a:ext cx="15657" cy="13444"/>
            </a:xfrm>
            <a:custGeom>
              <a:rect b="b" l="l" r="r" t="t"/>
              <a:pathLst>
                <a:path extrusionOk="0" h="328" w="382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292639" y="675771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8302721" y="668230"/>
              <a:ext cx="13034" cy="6968"/>
            </a:xfrm>
            <a:custGeom>
              <a:rect b="b" l="l" r="r" t="t"/>
              <a:pathLst>
                <a:path extrusionOk="0" h="170" w="318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8315058" y="652409"/>
              <a:ext cx="13280" cy="12583"/>
            </a:xfrm>
            <a:custGeom>
              <a:rect b="b" l="l" r="r" t="t"/>
              <a:pathLst>
                <a:path extrusionOk="0" h="307" w="324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8327518" y="633514"/>
              <a:ext cx="6189" cy="8116"/>
            </a:xfrm>
            <a:custGeom>
              <a:rect b="b" l="l" r="r" t="t"/>
              <a:pathLst>
                <a:path extrusionOk="0" h="198" w="151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335633" y="622161"/>
              <a:ext cx="10616" cy="6845"/>
            </a:xfrm>
            <a:custGeom>
              <a:rect b="b" l="l" r="r" t="t"/>
              <a:pathLst>
                <a:path extrusionOk="0" h="167" w="259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8342355" y="607611"/>
              <a:ext cx="12911" cy="6886"/>
            </a:xfrm>
            <a:custGeom>
              <a:rect b="b" l="l" r="r" t="t"/>
              <a:pathLst>
                <a:path extrusionOk="0" h="168" w="315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8353545" y="583388"/>
              <a:ext cx="13977" cy="12911"/>
            </a:xfrm>
            <a:custGeom>
              <a:rect b="b" l="l" r="r" t="t"/>
              <a:pathLst>
                <a:path extrusionOk="0" h="315" w="341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8359815" y="562608"/>
              <a:ext cx="12460" cy="5533"/>
            </a:xfrm>
            <a:custGeom>
              <a:rect b="b" l="l" r="r" t="t"/>
              <a:pathLst>
                <a:path extrusionOk="0" h="135" w="304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8358750" y="553018"/>
              <a:ext cx="5246" cy="4017"/>
            </a:xfrm>
            <a:custGeom>
              <a:rect b="b" l="l" r="r" t="t"/>
              <a:pathLst>
                <a:path extrusionOk="0" h="98" w="128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7927654" y="682903"/>
              <a:ext cx="6353" cy="9099"/>
            </a:xfrm>
            <a:custGeom>
              <a:rect b="b" l="l" r="r" t="t"/>
              <a:pathLst>
                <a:path extrusionOk="0" h="222" w="155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7935441" y="704134"/>
              <a:ext cx="14592" cy="13567"/>
            </a:xfrm>
            <a:custGeom>
              <a:rect b="b" l="l" r="r" t="t"/>
              <a:pathLst>
                <a:path extrusionOk="0" h="331" w="356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7943147" y="730898"/>
              <a:ext cx="12132" cy="6517"/>
            </a:xfrm>
            <a:custGeom>
              <a:rect b="b" l="l" r="r" t="t"/>
              <a:pathLst>
                <a:path extrusionOk="0" h="159" w="296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7948926" y="751186"/>
              <a:ext cx="9878" cy="5574"/>
            </a:xfrm>
            <a:custGeom>
              <a:rect b="b" l="l" r="r" t="t"/>
              <a:pathLst>
                <a:path extrusionOk="0" h="136" w="241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7957205" y="768236"/>
              <a:ext cx="8034" cy="10042"/>
            </a:xfrm>
            <a:custGeom>
              <a:rect b="b" l="l" r="r" t="t"/>
              <a:pathLst>
                <a:path extrusionOk="0" h="245" w="196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7962410" y="778852"/>
              <a:ext cx="18731" cy="16026"/>
            </a:xfrm>
            <a:custGeom>
              <a:rect b="b" l="l" r="r" t="t"/>
              <a:pathLst>
                <a:path extrusionOk="0" h="391" w="457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7973436" y="805288"/>
              <a:ext cx="8607" cy="7050"/>
            </a:xfrm>
            <a:custGeom>
              <a:rect b="b" l="l" r="r" t="t"/>
              <a:pathLst>
                <a:path extrusionOk="0" h="172" w="21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7978641" y="821928"/>
              <a:ext cx="8935" cy="8116"/>
            </a:xfrm>
            <a:custGeom>
              <a:rect b="b" l="l" r="r" t="t"/>
              <a:pathLst>
                <a:path extrusionOk="0" h="198" w="218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8075082" y="1230929"/>
              <a:ext cx="9222" cy="12501"/>
            </a:xfrm>
            <a:custGeom>
              <a:rect b="b" l="l" r="r" t="t"/>
              <a:pathLst>
                <a:path extrusionOk="0" h="305" w="225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8084591" y="1230929"/>
              <a:ext cx="7993" cy="12501"/>
            </a:xfrm>
            <a:custGeom>
              <a:rect b="b" l="l" r="r" t="t"/>
              <a:pathLst>
                <a:path extrusionOk="0" h="305" w="195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8099592" y="1247324"/>
              <a:ext cx="12583" cy="11558"/>
            </a:xfrm>
            <a:custGeom>
              <a:rect b="b" l="l" r="r" t="t"/>
              <a:pathLst>
                <a:path extrusionOk="0" h="282" w="307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8120413" y="1255111"/>
              <a:ext cx="12583" cy="9017"/>
            </a:xfrm>
            <a:custGeom>
              <a:rect b="b" l="l" r="r" t="t"/>
              <a:pathLst>
                <a:path extrusionOk="0" h="220" w="307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132791" y="1264087"/>
              <a:ext cx="9386" cy="6066"/>
            </a:xfrm>
            <a:custGeom>
              <a:rect b="b" l="l" r="r" t="t"/>
              <a:pathLst>
                <a:path extrusionOk="0" h="148" w="229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8151440" y="1270522"/>
              <a:ext cx="5738" cy="9550"/>
            </a:xfrm>
            <a:custGeom>
              <a:rect b="b" l="l" r="r" t="t"/>
              <a:pathLst>
                <a:path extrusionOk="0" h="233" w="14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8172753" y="1277654"/>
              <a:ext cx="14264" cy="13157"/>
            </a:xfrm>
            <a:custGeom>
              <a:rect b="b" l="l" r="r" t="t"/>
              <a:pathLst>
                <a:path extrusionOk="0" h="321" w="348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8192058" y="1289253"/>
              <a:ext cx="11354" cy="9099"/>
            </a:xfrm>
            <a:custGeom>
              <a:rect b="b" l="l" r="r" t="t"/>
              <a:pathLst>
                <a:path extrusionOk="0" h="222" w="277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8208411" y="1299294"/>
              <a:ext cx="11968" cy="6886"/>
            </a:xfrm>
            <a:custGeom>
              <a:rect b="b" l="l" r="r" t="t"/>
              <a:pathLst>
                <a:path extrusionOk="0" h="168" w="292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8227716" y="1309951"/>
              <a:ext cx="6312" cy="8484"/>
            </a:xfrm>
            <a:custGeom>
              <a:rect b="b" l="l" r="r" t="t"/>
              <a:pathLst>
                <a:path extrusionOk="0" h="207" w="154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8243660" y="1306959"/>
              <a:ext cx="13649" cy="12050"/>
            </a:xfrm>
            <a:custGeom>
              <a:rect b="b" l="l" r="r" t="t"/>
              <a:pathLst>
                <a:path extrusionOk="0" h="294" w="333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8254521" y="1289253"/>
              <a:ext cx="7050" cy="7337"/>
            </a:xfrm>
            <a:custGeom>
              <a:rect b="b" l="l" r="r" t="t"/>
              <a:pathLst>
                <a:path extrusionOk="0" h="179" w="172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8260751" y="1279457"/>
              <a:ext cx="7419" cy="6558"/>
            </a:xfrm>
            <a:custGeom>
              <a:rect b="b" l="l" r="r" t="t"/>
              <a:pathLst>
                <a:path extrusionOk="0" h="160" w="181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8270301" y="1262776"/>
              <a:ext cx="11354" cy="9796"/>
            </a:xfrm>
            <a:custGeom>
              <a:rect b="b" l="l" r="r" t="t"/>
              <a:pathLst>
                <a:path extrusionOk="0" h="239" w="277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8287597" y="1273842"/>
              <a:ext cx="5533" cy="6271"/>
            </a:xfrm>
            <a:custGeom>
              <a:rect b="b" l="l" r="r" t="t"/>
              <a:pathLst>
                <a:path extrusionOk="0" h="153" w="135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8295221" y="1280605"/>
              <a:ext cx="5533" cy="7788"/>
            </a:xfrm>
            <a:custGeom>
              <a:rect b="b" l="l" r="r" t="t"/>
              <a:pathLst>
                <a:path extrusionOk="0" h="190" w="135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8298336" y="1295237"/>
              <a:ext cx="8402" cy="5164"/>
            </a:xfrm>
            <a:custGeom>
              <a:rect b="b" l="l" r="r" t="t"/>
              <a:pathLst>
                <a:path extrusionOk="0" h="126" w="205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8310550" y="1306426"/>
              <a:ext cx="11968" cy="10821"/>
            </a:xfrm>
            <a:custGeom>
              <a:rect b="b" l="l" r="r" t="t"/>
              <a:pathLst>
                <a:path extrusionOk="0" h="264" w="292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8323706" y="1320894"/>
              <a:ext cx="5246" cy="6189"/>
            </a:xfrm>
            <a:custGeom>
              <a:rect b="b" l="l" r="r" t="t"/>
              <a:pathLst>
                <a:path extrusionOk="0" h="151" w="128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8334445" y="1313640"/>
              <a:ext cx="10288" cy="5410"/>
            </a:xfrm>
            <a:custGeom>
              <a:rect b="b" l="l" r="r" t="t"/>
              <a:pathLst>
                <a:path extrusionOk="0" h="132" w="251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8348216" y="1307246"/>
              <a:ext cx="5369" cy="6968"/>
            </a:xfrm>
            <a:custGeom>
              <a:rect b="b" l="l" r="r" t="t"/>
              <a:pathLst>
                <a:path extrusionOk="0" h="170" w="131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8361660" y="1297040"/>
              <a:ext cx="4959" cy="6886"/>
            </a:xfrm>
            <a:custGeom>
              <a:rect b="b" l="l" r="r" t="t"/>
              <a:pathLst>
                <a:path extrusionOk="0" h="168" w="121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8369160" y="1288679"/>
              <a:ext cx="12583" cy="11190"/>
            </a:xfrm>
            <a:custGeom>
              <a:rect b="b" l="l" r="r" t="t"/>
              <a:pathLst>
                <a:path extrusionOk="0" h="273" w="307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8390064" y="1277613"/>
              <a:ext cx="10534" cy="5205"/>
            </a:xfrm>
            <a:custGeom>
              <a:rect b="b" l="l" r="r" t="t"/>
              <a:pathLst>
                <a:path extrusionOk="0" h="127" w="257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8400720" y="1270850"/>
              <a:ext cx="12419" cy="5410"/>
            </a:xfrm>
            <a:custGeom>
              <a:rect b="b" l="l" r="r" t="t"/>
              <a:pathLst>
                <a:path extrusionOk="0" h="132" w="303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8417525" y="1262243"/>
              <a:ext cx="5410" cy="6804"/>
            </a:xfrm>
            <a:custGeom>
              <a:rect b="b" l="l" r="r" t="t"/>
              <a:pathLst>
                <a:path extrusionOk="0" h="166" w="132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8427033" y="1249783"/>
              <a:ext cx="12747" cy="11558"/>
            </a:xfrm>
            <a:custGeom>
              <a:rect b="b" l="l" r="r" t="t"/>
              <a:pathLst>
                <a:path extrusionOk="0" h="282" w="311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8445108" y="1244455"/>
              <a:ext cx="5533" cy="6886"/>
            </a:xfrm>
            <a:custGeom>
              <a:rect b="b" l="l" r="r" t="t"/>
              <a:pathLst>
                <a:path extrusionOk="0" h="168" w="135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8458716" y="1233634"/>
              <a:ext cx="5287" cy="6189"/>
            </a:xfrm>
            <a:custGeom>
              <a:rect b="b" l="l" r="r" t="t"/>
              <a:pathLst>
                <a:path extrusionOk="0" h="151" w="129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8469659" y="1223962"/>
              <a:ext cx="11313" cy="5533"/>
            </a:xfrm>
            <a:custGeom>
              <a:rect b="b" l="l" r="r" t="t"/>
              <a:pathLst>
                <a:path extrusionOk="0" h="135" w="276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8486382" y="1216010"/>
              <a:ext cx="5615" cy="6148"/>
            </a:xfrm>
            <a:custGeom>
              <a:rect b="b" l="l" r="r" t="t"/>
              <a:pathLst>
                <a:path extrusionOk="0" h="150" w="137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8498391" y="1204985"/>
              <a:ext cx="5369" cy="6189"/>
            </a:xfrm>
            <a:custGeom>
              <a:rect b="b" l="l" r="r" t="t"/>
              <a:pathLst>
                <a:path extrusionOk="0" h="151" w="131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8301656" y="707740"/>
              <a:ext cx="214734" cy="213668"/>
            </a:xfrm>
            <a:custGeom>
              <a:rect b="b" l="l" r="r" t="t"/>
              <a:pathLst>
                <a:path extrusionOk="0" h="5213" w="5239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8336412" y="764711"/>
              <a:ext cx="5574" cy="13239"/>
            </a:xfrm>
            <a:custGeom>
              <a:rect b="b" l="l" r="r" t="t"/>
              <a:pathLst>
                <a:path extrusionOk="0" h="323" w="136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8343749" y="778073"/>
              <a:ext cx="10616" cy="5041"/>
            </a:xfrm>
            <a:custGeom>
              <a:rect b="b" l="l" r="r" t="t"/>
              <a:pathLst>
                <a:path extrusionOk="0" h="123" w="259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8357069" y="790901"/>
              <a:ext cx="4959" cy="10944"/>
            </a:xfrm>
            <a:custGeom>
              <a:rect b="b" l="l" r="r" t="t"/>
              <a:pathLst>
                <a:path extrusionOk="0" h="267" w="121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8366250" y="801599"/>
              <a:ext cx="15985" cy="14059"/>
            </a:xfrm>
            <a:custGeom>
              <a:rect b="b" l="l" r="r" t="t"/>
              <a:pathLst>
                <a:path extrusionOk="0" h="343" w="39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8385391" y="821272"/>
              <a:ext cx="6189" cy="8034"/>
            </a:xfrm>
            <a:custGeom>
              <a:rect b="b" l="l" r="r" t="t"/>
              <a:pathLst>
                <a:path extrusionOk="0" h="196" w="151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8396703" y="826437"/>
              <a:ext cx="6476" cy="15821"/>
            </a:xfrm>
            <a:custGeom>
              <a:rect b="b" l="l" r="r" t="t"/>
              <a:pathLst>
                <a:path extrusionOk="0" h="386" w="158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8404040" y="841765"/>
              <a:ext cx="12173" cy="5123"/>
            </a:xfrm>
            <a:custGeom>
              <a:rect b="b" l="l" r="r" t="t"/>
              <a:pathLst>
                <a:path extrusionOk="0" h="125" w="297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8417852" y="849799"/>
              <a:ext cx="15493" cy="14837"/>
            </a:xfrm>
            <a:custGeom>
              <a:rect b="b" l="l" r="r" t="t"/>
              <a:pathLst>
                <a:path extrusionOk="0" h="362" w="378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8435927" y="868529"/>
              <a:ext cx="4918" cy="15821"/>
            </a:xfrm>
            <a:custGeom>
              <a:rect b="b" l="l" r="r" t="t"/>
              <a:pathLst>
                <a:path extrusionOk="0" h="386" w="12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8306533" y="644212"/>
              <a:ext cx="109519" cy="126078"/>
            </a:xfrm>
            <a:custGeom>
              <a:rect b="b" l="l" r="r" t="t"/>
              <a:pathLst>
                <a:path extrusionOk="0" h="3076" w="2672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8511097" y="1206010"/>
              <a:ext cx="10903" cy="5451"/>
            </a:xfrm>
            <a:custGeom>
              <a:rect b="b" l="l" r="r" t="t"/>
              <a:pathLst>
                <a:path extrusionOk="0" h="133" w="266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8524786" y="1196296"/>
              <a:ext cx="12214" cy="9427"/>
            </a:xfrm>
            <a:custGeom>
              <a:rect b="b" l="l" r="r" t="t"/>
              <a:pathLst>
                <a:path extrusionOk="0" h="230" w="298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7651036" y="741062"/>
              <a:ext cx="779418" cy="357001"/>
            </a:xfrm>
            <a:custGeom>
              <a:rect b="b" l="l" r="r" t="t"/>
              <a:pathLst>
                <a:path extrusionOk="0" h="8710" w="19016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 flipH="1">
              <a:off x="8189224" y="304727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32"/>
          <p:cNvSpPr/>
          <p:nvPr/>
        </p:nvSpPr>
        <p:spPr>
          <a:xfrm flipH="1">
            <a:off x="6263807" y="1561226"/>
            <a:ext cx="1882818" cy="607968"/>
          </a:xfrm>
          <a:custGeom>
            <a:rect b="b" l="l" r="r" t="t"/>
            <a:pathLst>
              <a:path extrusionOk="0" h="6333" w="9145">
                <a:moveTo>
                  <a:pt x="508" y="1"/>
                </a:moveTo>
                <a:cubicBezTo>
                  <a:pt x="258" y="1"/>
                  <a:pt x="53" y="199"/>
                  <a:pt x="45" y="454"/>
                </a:cubicBezTo>
                <a:cubicBezTo>
                  <a:pt x="1" y="1902"/>
                  <a:pt x="82" y="6332"/>
                  <a:pt x="82" y="6332"/>
                </a:cubicBezTo>
                <a:lnTo>
                  <a:pt x="1390" y="5025"/>
                </a:lnTo>
                <a:lnTo>
                  <a:pt x="8681" y="5025"/>
                </a:lnTo>
                <a:cubicBezTo>
                  <a:pt x="8934" y="5025"/>
                  <a:pt x="9144" y="4819"/>
                  <a:pt x="9144" y="4562"/>
                </a:cubicBezTo>
                <a:lnTo>
                  <a:pt x="9144" y="464"/>
                </a:lnTo>
                <a:cubicBezTo>
                  <a:pt x="9144" y="211"/>
                  <a:pt x="8934" y="1"/>
                  <a:pt x="868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El patrón de diseño bridge, es un patrón estructural.</a:t>
            </a:r>
            <a:endParaRPr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73" name="Google Shape;1173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800" y="2918700"/>
            <a:ext cx="1487825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32"/>
          <p:cNvSpPr/>
          <p:nvPr/>
        </p:nvSpPr>
        <p:spPr>
          <a:xfrm flipH="1">
            <a:off x="6137001" y="2553949"/>
            <a:ext cx="1368343" cy="535772"/>
          </a:xfrm>
          <a:custGeom>
            <a:rect b="b" l="l" r="r" t="t"/>
            <a:pathLst>
              <a:path extrusionOk="0" h="6333" w="9145">
                <a:moveTo>
                  <a:pt x="508" y="1"/>
                </a:moveTo>
                <a:cubicBezTo>
                  <a:pt x="258" y="1"/>
                  <a:pt x="53" y="199"/>
                  <a:pt x="45" y="454"/>
                </a:cubicBezTo>
                <a:cubicBezTo>
                  <a:pt x="1" y="1902"/>
                  <a:pt x="82" y="6332"/>
                  <a:pt x="82" y="6332"/>
                </a:cubicBezTo>
                <a:lnTo>
                  <a:pt x="1390" y="5025"/>
                </a:lnTo>
                <a:lnTo>
                  <a:pt x="8681" y="5025"/>
                </a:lnTo>
                <a:cubicBezTo>
                  <a:pt x="8934" y="5025"/>
                  <a:pt x="9144" y="4819"/>
                  <a:pt x="9144" y="4562"/>
                </a:cubicBezTo>
                <a:lnTo>
                  <a:pt x="9144" y="464"/>
                </a:lnTo>
                <a:cubicBezTo>
                  <a:pt x="9144" y="211"/>
                  <a:pt x="8934" y="1"/>
                  <a:pt x="868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Duración: 13 minutos</a:t>
            </a:r>
            <a:endParaRPr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75" name="Google Shape;1175;p32"/>
          <p:cNvSpPr txBox="1"/>
          <p:nvPr/>
        </p:nvSpPr>
        <p:spPr>
          <a:xfrm>
            <a:off x="566750" y="1073600"/>
            <a:ext cx="479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También conocido como Handle/Body, este patrón permite desacoplar una abstracción de su implementación para que puedan ser modificados de forma independiente. </a:t>
            </a:r>
            <a:endParaRPr/>
          </a:p>
        </p:txBody>
      </p:sp>
      <p:sp>
        <p:nvSpPr>
          <p:cNvPr id="1176" name="Google Shape;1176;p32"/>
          <p:cNvSpPr txBox="1"/>
          <p:nvPr/>
        </p:nvSpPr>
        <p:spPr>
          <a:xfrm>
            <a:off x="1452550" y="2553975"/>
            <a:ext cx="45018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aheim"/>
                <a:ea typeface="Anaheim"/>
                <a:cs typeface="Anaheim"/>
                <a:sym typeface="Anaheim"/>
              </a:rPr>
              <a:t>Componentes necesarios para implementar el patrón de diseño Bridge: 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Abstraction</a:t>
            </a: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Interface que define la estructura de la clase adaptadora o bridge.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Implementor</a:t>
            </a: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Define una estructura de clase común para todas los ConcreteImplementor.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AbstractionImpl: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Clase utilizada como puente para desacoplar a Abstraction de Implementor, la clase hereda de Abstraction.</a:t>
            </a:r>
            <a:r>
              <a:rPr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ConcreteImplementor:</a:t>
            </a:r>
            <a:r>
              <a:rPr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Conjunto de clases que heredan de Implementor y que tienden a cambiar.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77" name="Google Shape;1177;p32"/>
          <p:cNvSpPr txBox="1"/>
          <p:nvPr/>
        </p:nvSpPr>
        <p:spPr>
          <a:xfrm>
            <a:off x="1817725" y="1759040"/>
            <a:ext cx="3000000" cy="738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Bridge,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 considera uno de los mejores métodos para organizar la jerarquía de clases</a:t>
            </a:r>
            <a:endParaRPr sz="1200"/>
          </a:p>
        </p:txBody>
      </p:sp>
      <p:grpSp>
        <p:nvGrpSpPr>
          <p:cNvPr id="1178" name="Google Shape;1178;p32"/>
          <p:cNvGrpSpPr/>
          <p:nvPr/>
        </p:nvGrpSpPr>
        <p:grpSpPr>
          <a:xfrm>
            <a:off x="46731" y="2553958"/>
            <a:ext cx="3262770" cy="2613897"/>
            <a:chOff x="1322843" y="1877062"/>
            <a:chExt cx="3435941" cy="2752340"/>
          </a:xfrm>
        </p:grpSpPr>
        <p:sp>
          <p:nvSpPr>
            <p:cNvPr id="1179" name="Google Shape;1179;p32"/>
            <p:cNvSpPr/>
            <p:nvPr/>
          </p:nvSpPr>
          <p:spPr>
            <a:xfrm>
              <a:off x="1322843" y="4625114"/>
              <a:ext cx="3435941" cy="4289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2090214" y="4496006"/>
              <a:ext cx="283112" cy="132026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2090659" y="4612756"/>
              <a:ext cx="254807" cy="5242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2245436" y="4583815"/>
              <a:ext cx="13533" cy="15757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2255030" y="4586420"/>
              <a:ext cx="12961" cy="18711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2092470" y="4584958"/>
              <a:ext cx="44760" cy="29925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2232125" y="4582798"/>
              <a:ext cx="15693" cy="74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2226438" y="4572791"/>
              <a:ext cx="18425" cy="5115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2670659" y="1877062"/>
              <a:ext cx="153246" cy="213255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1952688" y="2001405"/>
              <a:ext cx="216337" cy="375841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1890739" y="1948828"/>
              <a:ext cx="311004" cy="324854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1542936" y="4518435"/>
              <a:ext cx="147528" cy="109534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1613081" y="4522946"/>
              <a:ext cx="16043" cy="83803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1546494" y="4592424"/>
              <a:ext cx="139586" cy="25732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1511294" y="3054281"/>
              <a:ext cx="776588" cy="1512069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1932165" y="3255885"/>
              <a:ext cx="176119" cy="3754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1525622" y="4471798"/>
              <a:ext cx="227741" cy="832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2040369" y="4471703"/>
              <a:ext cx="245880" cy="8545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1632555" y="3296962"/>
              <a:ext cx="255824" cy="1178860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2149908" y="3290672"/>
              <a:ext cx="14486" cy="1185277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1557423" y="2036192"/>
              <a:ext cx="1218029" cy="1049916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1764967" y="2513102"/>
              <a:ext cx="18425" cy="573022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2472550" y="2314421"/>
              <a:ext cx="26462" cy="59405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2472550" y="2314421"/>
              <a:ext cx="46031" cy="370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2644133" y="2062941"/>
              <a:ext cx="116301" cy="6207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1716552" y="2787774"/>
              <a:ext cx="59945" cy="13533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2129385" y="2353973"/>
              <a:ext cx="100639" cy="131867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1766015" y="3055457"/>
              <a:ext cx="491284" cy="30814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1651521" y="2349113"/>
              <a:ext cx="414852" cy="325140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2002660" y="2627501"/>
              <a:ext cx="244927" cy="327523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1778723" y="2764774"/>
              <a:ext cx="197499" cy="310909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1944015" y="2615747"/>
              <a:ext cx="55561" cy="54449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1620769" y="2741011"/>
              <a:ext cx="98066" cy="229997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2308529" y="2410903"/>
              <a:ext cx="257634" cy="131899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2516073" y="2080318"/>
              <a:ext cx="148227" cy="184029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1952434" y="2346381"/>
              <a:ext cx="143144" cy="4447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3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Patrón de diseño “Bridge”</a:t>
            </a:r>
            <a:endParaRPr/>
          </a:p>
        </p:txBody>
      </p:sp>
      <p:grpSp>
        <p:nvGrpSpPr>
          <p:cNvPr id="1220" name="Google Shape;1220;p33"/>
          <p:cNvGrpSpPr/>
          <p:nvPr/>
        </p:nvGrpSpPr>
        <p:grpSpPr>
          <a:xfrm rot="8204">
            <a:off x="7688000" y="2173583"/>
            <a:ext cx="1137935" cy="2721320"/>
            <a:chOff x="7443890" y="153238"/>
            <a:chExt cx="1180672" cy="2720503"/>
          </a:xfrm>
        </p:grpSpPr>
        <p:sp>
          <p:nvSpPr>
            <p:cNvPr id="1221" name="Google Shape;1221;p33"/>
            <p:cNvSpPr/>
            <p:nvPr/>
          </p:nvSpPr>
          <p:spPr>
            <a:xfrm>
              <a:off x="8177507" y="287222"/>
              <a:ext cx="34798" cy="33077"/>
            </a:xfrm>
            <a:custGeom>
              <a:rect b="b" l="l" r="r" t="t"/>
              <a:pathLst>
                <a:path extrusionOk="0" h="807" w="849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8240135" y="213570"/>
              <a:ext cx="28773" cy="38282"/>
            </a:xfrm>
            <a:custGeom>
              <a:rect b="b" l="l" r="r" t="t"/>
              <a:pathLst>
                <a:path extrusionOk="0" h="934" w="702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8112298" y="155001"/>
              <a:ext cx="504310" cy="591327"/>
            </a:xfrm>
            <a:custGeom>
              <a:rect b="b" l="l" r="r" t="t"/>
              <a:pathLst>
                <a:path extrusionOk="0" h="14427" w="12304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7987371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8173983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8055441" y="2453498"/>
              <a:ext cx="197166" cy="21142"/>
            </a:xfrm>
            <a:custGeom>
              <a:rect b="b" l="l" r="r" t="t"/>
              <a:pathLst>
                <a:path extrusionOk="0" h="562" w="5241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8059503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8088733" y="2452030"/>
              <a:ext cx="11700" cy="18246"/>
            </a:xfrm>
            <a:custGeom>
              <a:rect b="b" l="l" r="r" t="t"/>
              <a:pathLst>
                <a:path extrusionOk="0" h="485" w="311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8083034" y="2840744"/>
              <a:ext cx="7255" cy="10493"/>
            </a:xfrm>
            <a:custGeom>
              <a:rect b="b" l="l" r="r" t="t"/>
              <a:pathLst>
                <a:path extrusionOk="0" h="256" w="17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8092215" y="2838900"/>
              <a:ext cx="8198" cy="7296"/>
            </a:xfrm>
            <a:custGeom>
              <a:rect b="b" l="l" r="r" t="t"/>
              <a:pathLst>
                <a:path extrusionOk="0" h="178" w="20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8093608" y="2833572"/>
              <a:ext cx="13198" cy="1558"/>
            </a:xfrm>
            <a:custGeom>
              <a:rect b="b" l="l" r="r" t="t"/>
              <a:pathLst>
                <a:path extrusionOk="0" h="38" w="322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8094223" y="2825989"/>
              <a:ext cx="15042" cy="2172"/>
            </a:xfrm>
            <a:custGeom>
              <a:rect b="b" l="l" r="r" t="t"/>
              <a:pathLst>
                <a:path extrusionOk="0" h="53" w="367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8062212" y="2828735"/>
              <a:ext cx="23650" cy="13731"/>
            </a:xfrm>
            <a:custGeom>
              <a:rect b="b" l="l" r="r" t="t"/>
              <a:pathLst>
                <a:path extrusionOk="0" h="335" w="577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8082460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8174147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8206280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8163219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8215622" y="2459780"/>
              <a:ext cx="3988" cy="6546"/>
            </a:xfrm>
            <a:custGeom>
              <a:rect b="b" l="l" r="r" t="t"/>
              <a:pathLst>
                <a:path extrusionOk="0" h="174" w="106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8187467" y="2846687"/>
              <a:ext cx="5369" cy="4755"/>
            </a:xfrm>
            <a:custGeom>
              <a:rect b="b" l="l" r="r" t="t"/>
              <a:pathLst>
                <a:path extrusionOk="0" h="116" w="131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8198288" y="2840908"/>
              <a:ext cx="7706" cy="3156"/>
            </a:xfrm>
            <a:custGeom>
              <a:rect b="b" l="l" r="r" t="t"/>
              <a:pathLst>
                <a:path extrusionOk="0" h="77" w="188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8211362" y="2839064"/>
              <a:ext cx="3976" cy="2090"/>
            </a:xfrm>
            <a:custGeom>
              <a:rect b="b" l="l" r="r" t="t"/>
              <a:pathLst>
                <a:path extrusionOk="0" h="51" w="97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8342068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8528680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8381032" y="2453498"/>
              <a:ext cx="197129" cy="21142"/>
            </a:xfrm>
            <a:custGeom>
              <a:rect b="b" l="l" r="r" t="t"/>
              <a:pathLst>
                <a:path extrusionOk="0" h="562" w="524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8385058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8414325" y="2452030"/>
              <a:ext cx="11662" cy="18246"/>
            </a:xfrm>
            <a:custGeom>
              <a:rect b="b" l="l" r="r" t="t"/>
              <a:pathLst>
                <a:path extrusionOk="0" h="485" w="31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8437895" y="2840744"/>
              <a:ext cx="7091" cy="10493"/>
            </a:xfrm>
            <a:custGeom>
              <a:rect b="b" l="l" r="r" t="t"/>
              <a:pathLst>
                <a:path extrusionOk="0" h="256" w="173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8446953" y="2838900"/>
              <a:ext cx="8279" cy="7296"/>
            </a:xfrm>
            <a:custGeom>
              <a:rect b="b" l="l" r="r" t="t"/>
              <a:pathLst>
                <a:path extrusionOk="0" h="178" w="202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8448469" y="2833572"/>
              <a:ext cx="13075" cy="1558"/>
            </a:xfrm>
            <a:custGeom>
              <a:rect b="b" l="l" r="r" t="t"/>
              <a:pathLst>
                <a:path extrusionOk="0" h="38" w="319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8448920" y="2825989"/>
              <a:ext cx="15083" cy="2172"/>
            </a:xfrm>
            <a:custGeom>
              <a:rect b="b" l="l" r="r" t="t"/>
              <a:pathLst>
                <a:path extrusionOk="0" h="53" w="368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8416910" y="2828735"/>
              <a:ext cx="23773" cy="13731"/>
            </a:xfrm>
            <a:custGeom>
              <a:rect b="b" l="l" r="r" t="t"/>
              <a:pathLst>
                <a:path extrusionOk="0" h="335" w="58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8437321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8528844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8560977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8488773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8541214" y="2459780"/>
              <a:ext cx="3950" cy="6546"/>
            </a:xfrm>
            <a:custGeom>
              <a:rect b="b" l="l" r="r" t="t"/>
              <a:pathLst>
                <a:path extrusionOk="0" h="174" w="105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8542165" y="2846687"/>
              <a:ext cx="5410" cy="4755"/>
            </a:xfrm>
            <a:custGeom>
              <a:rect b="b" l="l" r="r" t="t"/>
              <a:pathLst>
                <a:path extrusionOk="0" h="116" w="132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8553026" y="2840908"/>
              <a:ext cx="7665" cy="3156"/>
            </a:xfrm>
            <a:custGeom>
              <a:rect b="b" l="l" r="r" t="t"/>
              <a:pathLst>
                <a:path extrusionOk="0" h="77" w="187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8566060" y="2839064"/>
              <a:ext cx="4140" cy="2090"/>
            </a:xfrm>
            <a:custGeom>
              <a:rect b="b" l="l" r="r" t="t"/>
              <a:pathLst>
                <a:path extrusionOk="0" h="51" w="101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8008930" y="1123259"/>
              <a:ext cx="615632" cy="1699260"/>
            </a:xfrm>
            <a:custGeom>
              <a:rect b="b" l="l" r="r" t="t"/>
              <a:pathLst>
                <a:path extrusionOk="0" h="41458" w="1502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8397195" y="2758239"/>
              <a:ext cx="222029" cy="38938"/>
            </a:xfrm>
            <a:custGeom>
              <a:rect b="b" l="l" r="r" t="t"/>
              <a:pathLst>
                <a:path extrusionOk="0" h="950" w="5417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8014176" y="2757215"/>
              <a:ext cx="236539" cy="36889"/>
            </a:xfrm>
            <a:custGeom>
              <a:rect b="b" l="l" r="r" t="t"/>
              <a:pathLst>
                <a:path extrusionOk="0" h="900" w="5771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8414000" y="1283351"/>
              <a:ext cx="91484" cy="30946"/>
            </a:xfrm>
            <a:custGeom>
              <a:rect b="b" l="l" r="r" t="t"/>
              <a:pathLst>
                <a:path extrusionOk="0" h="755" w="2232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8051679" y="1273596"/>
              <a:ext cx="56522" cy="50169"/>
            </a:xfrm>
            <a:custGeom>
              <a:rect b="b" l="l" r="r" t="t"/>
              <a:pathLst>
                <a:path extrusionOk="0" h="1224" w="1379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7443890" y="210250"/>
              <a:ext cx="605385" cy="670310"/>
            </a:xfrm>
            <a:custGeom>
              <a:rect b="b" l="l" r="r" t="t"/>
              <a:pathLst>
                <a:path extrusionOk="0" h="16354" w="1477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8121766" y="185125"/>
              <a:ext cx="25125" cy="133250"/>
            </a:xfrm>
            <a:custGeom>
              <a:rect b="b" l="l" r="r" t="t"/>
              <a:pathLst>
                <a:path extrusionOk="0" h="3251" w="613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8135701" y="168444"/>
              <a:ext cx="230432" cy="460290"/>
            </a:xfrm>
            <a:custGeom>
              <a:rect b="b" l="l" r="r" t="t"/>
              <a:pathLst>
                <a:path extrusionOk="0" h="11230" w="5622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8158654" y="312511"/>
              <a:ext cx="15083" cy="15206"/>
            </a:xfrm>
            <a:custGeom>
              <a:rect b="b" l="l" r="r" t="t"/>
              <a:pathLst>
                <a:path extrusionOk="0" h="371" w="368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8143366" y="302838"/>
              <a:ext cx="30495" cy="9222"/>
            </a:xfrm>
            <a:custGeom>
              <a:rect b="b" l="l" r="r" t="t"/>
              <a:pathLst>
                <a:path extrusionOk="0" h="225" w="744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8245791" y="312511"/>
              <a:ext cx="15206" cy="15206"/>
            </a:xfrm>
            <a:custGeom>
              <a:rect b="b" l="l" r="r" t="t"/>
              <a:pathLst>
                <a:path extrusionOk="0" h="371" w="371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8233208" y="302838"/>
              <a:ext cx="30536" cy="9222"/>
            </a:xfrm>
            <a:custGeom>
              <a:rect b="b" l="l" r="r" t="t"/>
              <a:pathLst>
                <a:path extrusionOk="0" h="225" w="745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8192058" y="387966"/>
              <a:ext cx="44266" cy="22912"/>
            </a:xfrm>
            <a:custGeom>
              <a:rect b="b" l="l" r="r" t="t"/>
              <a:pathLst>
                <a:path extrusionOk="0" h="559" w="108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8202181" y="454446"/>
              <a:ext cx="77917" cy="40865"/>
            </a:xfrm>
            <a:custGeom>
              <a:rect b="b" l="l" r="r" t="t"/>
              <a:pathLst>
                <a:path extrusionOk="0" h="997" w="1901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8357069" y="316363"/>
              <a:ext cx="50415" cy="51972"/>
            </a:xfrm>
            <a:custGeom>
              <a:rect b="b" l="l" r="r" t="t"/>
              <a:pathLst>
                <a:path extrusionOk="0" h="1268" w="123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8374120" y="328659"/>
              <a:ext cx="21887" cy="29593"/>
            </a:xfrm>
            <a:custGeom>
              <a:rect b="b" l="l" r="r" t="t"/>
              <a:pathLst>
                <a:path extrusionOk="0" h="722" w="534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8114142" y="153238"/>
              <a:ext cx="263673" cy="172393"/>
            </a:xfrm>
            <a:custGeom>
              <a:rect b="b" l="l" r="r" t="t"/>
              <a:pathLst>
                <a:path extrusionOk="0" h="4206" w="6433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8355389" y="356612"/>
              <a:ext cx="37299" cy="36766"/>
            </a:xfrm>
            <a:custGeom>
              <a:rect b="b" l="l" r="r" t="t"/>
              <a:pathLst>
                <a:path extrusionOk="0" h="897" w="91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7902242" y="554698"/>
              <a:ext cx="653915" cy="794461"/>
            </a:xfrm>
            <a:custGeom>
              <a:rect b="b" l="l" r="r" t="t"/>
              <a:pathLst>
                <a:path extrusionOk="0" h="19383" w="15954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8194927" y="554698"/>
              <a:ext cx="158376" cy="153621"/>
            </a:xfrm>
            <a:custGeom>
              <a:rect b="b" l="l" r="r" t="t"/>
              <a:pathLst>
                <a:path extrusionOk="0" h="3748" w="3864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8205214" y="725856"/>
              <a:ext cx="14264" cy="114560"/>
            </a:xfrm>
            <a:custGeom>
              <a:rect b="b" l="l" r="r" t="t"/>
              <a:pathLst>
                <a:path extrusionOk="0" h="2795" w="348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8226773" y="735037"/>
              <a:ext cx="6476" cy="92181"/>
            </a:xfrm>
            <a:custGeom>
              <a:rect b="b" l="l" r="r" t="t"/>
              <a:pathLst>
                <a:path extrusionOk="0" h="2249" w="158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8194189" y="841519"/>
              <a:ext cx="10001" cy="14796"/>
            </a:xfrm>
            <a:custGeom>
              <a:rect b="b" l="l" r="r" t="t"/>
              <a:pathLst>
                <a:path extrusionOk="0" h="361" w="244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8200009" y="843118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8203370" y="843118"/>
              <a:ext cx="5697" cy="13198"/>
            </a:xfrm>
            <a:custGeom>
              <a:rect b="b" l="l" r="r" t="t"/>
              <a:pathLst>
                <a:path extrusionOk="0" h="322" w="139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8204927" y="838896"/>
              <a:ext cx="12665" cy="20043"/>
            </a:xfrm>
            <a:custGeom>
              <a:rect b="b" l="l" r="r" t="t"/>
              <a:pathLst>
                <a:path extrusionOk="0" h="489" w="309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8228331" y="823322"/>
              <a:ext cx="5246" cy="18485"/>
            </a:xfrm>
            <a:custGeom>
              <a:rect b="b" l="l" r="r" t="t"/>
              <a:pathLst>
                <a:path extrusionOk="0" h="451" w="128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8233823" y="824592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8235053" y="825740"/>
              <a:ext cx="11395" cy="12296"/>
            </a:xfrm>
            <a:custGeom>
              <a:rect b="b" l="l" r="r" t="t"/>
              <a:pathLst>
                <a:path extrusionOk="0" h="300" w="278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8235667" y="823895"/>
              <a:ext cx="13526" cy="11395"/>
            </a:xfrm>
            <a:custGeom>
              <a:rect b="b" l="l" r="r" t="t"/>
              <a:pathLst>
                <a:path extrusionOk="0" h="278" w="33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8176729" y="573142"/>
              <a:ext cx="17338" cy="15329"/>
            </a:xfrm>
            <a:custGeom>
              <a:rect b="b" l="l" r="r" t="t"/>
              <a:pathLst>
                <a:path extrusionOk="0" h="374" w="423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8178573" y="597324"/>
              <a:ext cx="10903" cy="7706"/>
            </a:xfrm>
            <a:custGeom>
              <a:rect b="b" l="l" r="r" t="t"/>
              <a:pathLst>
                <a:path extrusionOk="0" h="188" w="266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8180499" y="610644"/>
              <a:ext cx="11763" cy="6476"/>
            </a:xfrm>
            <a:custGeom>
              <a:rect b="b" l="l" r="r" t="t"/>
              <a:pathLst>
                <a:path extrusionOk="0" h="158" w="287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8183614" y="626547"/>
              <a:ext cx="8771" cy="8607"/>
            </a:xfrm>
            <a:custGeom>
              <a:rect b="b" l="l" r="r" t="t"/>
              <a:pathLst>
                <a:path extrusionOk="0" h="210" w="214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8177180" y="643556"/>
              <a:ext cx="22256" cy="20494"/>
            </a:xfrm>
            <a:custGeom>
              <a:rect b="b" l="l" r="r" t="t"/>
              <a:pathLst>
                <a:path extrusionOk="0" h="500" w="543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8187303" y="671099"/>
              <a:ext cx="11231" cy="11231"/>
            </a:xfrm>
            <a:custGeom>
              <a:rect b="b" l="l" r="r" t="t"/>
              <a:pathLst>
                <a:path extrusionOk="0" h="274" w="274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8193287" y="688764"/>
              <a:ext cx="11190" cy="11190"/>
            </a:xfrm>
            <a:custGeom>
              <a:rect b="b" l="l" r="r" t="t"/>
              <a:pathLst>
                <a:path extrusionOk="0" h="273" w="273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8202591" y="701961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8241938" y="714421"/>
              <a:ext cx="10780" cy="6886"/>
            </a:xfrm>
            <a:custGeom>
              <a:rect b="b" l="l" r="r" t="t"/>
              <a:pathLst>
                <a:path extrusionOk="0" h="168" w="263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8256366" y="701838"/>
              <a:ext cx="12419" cy="11231"/>
            </a:xfrm>
            <a:custGeom>
              <a:rect b="b" l="l" r="r" t="t"/>
              <a:pathLst>
                <a:path extrusionOk="0" h="274" w="303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8275014" y="689789"/>
              <a:ext cx="15657" cy="13444"/>
            </a:xfrm>
            <a:custGeom>
              <a:rect b="b" l="l" r="r" t="t"/>
              <a:pathLst>
                <a:path extrusionOk="0" h="328" w="382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8292639" y="675771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8302721" y="668230"/>
              <a:ext cx="13034" cy="6968"/>
            </a:xfrm>
            <a:custGeom>
              <a:rect b="b" l="l" r="r" t="t"/>
              <a:pathLst>
                <a:path extrusionOk="0" h="170" w="318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8315058" y="652409"/>
              <a:ext cx="13280" cy="12583"/>
            </a:xfrm>
            <a:custGeom>
              <a:rect b="b" l="l" r="r" t="t"/>
              <a:pathLst>
                <a:path extrusionOk="0" h="307" w="324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8327518" y="633514"/>
              <a:ext cx="6189" cy="8116"/>
            </a:xfrm>
            <a:custGeom>
              <a:rect b="b" l="l" r="r" t="t"/>
              <a:pathLst>
                <a:path extrusionOk="0" h="198" w="151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8335633" y="622161"/>
              <a:ext cx="10616" cy="6845"/>
            </a:xfrm>
            <a:custGeom>
              <a:rect b="b" l="l" r="r" t="t"/>
              <a:pathLst>
                <a:path extrusionOk="0" h="167" w="259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8342355" y="607611"/>
              <a:ext cx="12911" cy="6886"/>
            </a:xfrm>
            <a:custGeom>
              <a:rect b="b" l="l" r="r" t="t"/>
              <a:pathLst>
                <a:path extrusionOk="0" h="168" w="315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8353545" y="583388"/>
              <a:ext cx="13977" cy="12911"/>
            </a:xfrm>
            <a:custGeom>
              <a:rect b="b" l="l" r="r" t="t"/>
              <a:pathLst>
                <a:path extrusionOk="0" h="315" w="341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8359815" y="562608"/>
              <a:ext cx="12460" cy="5533"/>
            </a:xfrm>
            <a:custGeom>
              <a:rect b="b" l="l" r="r" t="t"/>
              <a:pathLst>
                <a:path extrusionOk="0" h="135" w="304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8358750" y="553018"/>
              <a:ext cx="5246" cy="4017"/>
            </a:xfrm>
            <a:custGeom>
              <a:rect b="b" l="l" r="r" t="t"/>
              <a:pathLst>
                <a:path extrusionOk="0" h="98" w="128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7927654" y="682903"/>
              <a:ext cx="6353" cy="9099"/>
            </a:xfrm>
            <a:custGeom>
              <a:rect b="b" l="l" r="r" t="t"/>
              <a:pathLst>
                <a:path extrusionOk="0" h="222" w="155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7935441" y="704134"/>
              <a:ext cx="14592" cy="13567"/>
            </a:xfrm>
            <a:custGeom>
              <a:rect b="b" l="l" r="r" t="t"/>
              <a:pathLst>
                <a:path extrusionOk="0" h="331" w="356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7943147" y="730898"/>
              <a:ext cx="12132" cy="6517"/>
            </a:xfrm>
            <a:custGeom>
              <a:rect b="b" l="l" r="r" t="t"/>
              <a:pathLst>
                <a:path extrusionOk="0" h="159" w="296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7948926" y="751186"/>
              <a:ext cx="9878" cy="5574"/>
            </a:xfrm>
            <a:custGeom>
              <a:rect b="b" l="l" r="r" t="t"/>
              <a:pathLst>
                <a:path extrusionOk="0" h="136" w="241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7957205" y="768236"/>
              <a:ext cx="8034" cy="10042"/>
            </a:xfrm>
            <a:custGeom>
              <a:rect b="b" l="l" r="r" t="t"/>
              <a:pathLst>
                <a:path extrusionOk="0" h="245" w="196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7962410" y="778852"/>
              <a:ext cx="18731" cy="16026"/>
            </a:xfrm>
            <a:custGeom>
              <a:rect b="b" l="l" r="r" t="t"/>
              <a:pathLst>
                <a:path extrusionOk="0" h="391" w="457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7973436" y="805288"/>
              <a:ext cx="8607" cy="7050"/>
            </a:xfrm>
            <a:custGeom>
              <a:rect b="b" l="l" r="r" t="t"/>
              <a:pathLst>
                <a:path extrusionOk="0" h="172" w="21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7978641" y="821928"/>
              <a:ext cx="8935" cy="8116"/>
            </a:xfrm>
            <a:custGeom>
              <a:rect b="b" l="l" r="r" t="t"/>
              <a:pathLst>
                <a:path extrusionOk="0" h="198" w="218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8075082" y="1230929"/>
              <a:ext cx="9222" cy="12501"/>
            </a:xfrm>
            <a:custGeom>
              <a:rect b="b" l="l" r="r" t="t"/>
              <a:pathLst>
                <a:path extrusionOk="0" h="305" w="225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8084591" y="1230929"/>
              <a:ext cx="7993" cy="12501"/>
            </a:xfrm>
            <a:custGeom>
              <a:rect b="b" l="l" r="r" t="t"/>
              <a:pathLst>
                <a:path extrusionOk="0" h="305" w="195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8099592" y="1247324"/>
              <a:ext cx="12583" cy="11558"/>
            </a:xfrm>
            <a:custGeom>
              <a:rect b="b" l="l" r="r" t="t"/>
              <a:pathLst>
                <a:path extrusionOk="0" h="282" w="307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8120413" y="1255111"/>
              <a:ext cx="12583" cy="9017"/>
            </a:xfrm>
            <a:custGeom>
              <a:rect b="b" l="l" r="r" t="t"/>
              <a:pathLst>
                <a:path extrusionOk="0" h="220" w="307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8132791" y="1264087"/>
              <a:ext cx="9386" cy="6066"/>
            </a:xfrm>
            <a:custGeom>
              <a:rect b="b" l="l" r="r" t="t"/>
              <a:pathLst>
                <a:path extrusionOk="0" h="148" w="229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8151440" y="1270522"/>
              <a:ext cx="5738" cy="9550"/>
            </a:xfrm>
            <a:custGeom>
              <a:rect b="b" l="l" r="r" t="t"/>
              <a:pathLst>
                <a:path extrusionOk="0" h="233" w="14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8172753" y="1277654"/>
              <a:ext cx="14264" cy="13157"/>
            </a:xfrm>
            <a:custGeom>
              <a:rect b="b" l="l" r="r" t="t"/>
              <a:pathLst>
                <a:path extrusionOk="0" h="321" w="348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8192058" y="1289253"/>
              <a:ext cx="11354" cy="9099"/>
            </a:xfrm>
            <a:custGeom>
              <a:rect b="b" l="l" r="r" t="t"/>
              <a:pathLst>
                <a:path extrusionOk="0" h="222" w="277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8208411" y="1299294"/>
              <a:ext cx="11968" cy="6886"/>
            </a:xfrm>
            <a:custGeom>
              <a:rect b="b" l="l" r="r" t="t"/>
              <a:pathLst>
                <a:path extrusionOk="0" h="168" w="292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8227716" y="1309951"/>
              <a:ext cx="6312" cy="8484"/>
            </a:xfrm>
            <a:custGeom>
              <a:rect b="b" l="l" r="r" t="t"/>
              <a:pathLst>
                <a:path extrusionOk="0" h="207" w="154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8243660" y="1306959"/>
              <a:ext cx="13649" cy="12050"/>
            </a:xfrm>
            <a:custGeom>
              <a:rect b="b" l="l" r="r" t="t"/>
              <a:pathLst>
                <a:path extrusionOk="0" h="294" w="333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8254521" y="1289253"/>
              <a:ext cx="7050" cy="7337"/>
            </a:xfrm>
            <a:custGeom>
              <a:rect b="b" l="l" r="r" t="t"/>
              <a:pathLst>
                <a:path extrusionOk="0" h="179" w="172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8260751" y="1279457"/>
              <a:ext cx="7419" cy="6558"/>
            </a:xfrm>
            <a:custGeom>
              <a:rect b="b" l="l" r="r" t="t"/>
              <a:pathLst>
                <a:path extrusionOk="0" h="160" w="181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8270301" y="1262776"/>
              <a:ext cx="11354" cy="9796"/>
            </a:xfrm>
            <a:custGeom>
              <a:rect b="b" l="l" r="r" t="t"/>
              <a:pathLst>
                <a:path extrusionOk="0" h="239" w="277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8287597" y="1273842"/>
              <a:ext cx="5533" cy="6271"/>
            </a:xfrm>
            <a:custGeom>
              <a:rect b="b" l="l" r="r" t="t"/>
              <a:pathLst>
                <a:path extrusionOk="0" h="153" w="135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8295221" y="1280605"/>
              <a:ext cx="5533" cy="7788"/>
            </a:xfrm>
            <a:custGeom>
              <a:rect b="b" l="l" r="r" t="t"/>
              <a:pathLst>
                <a:path extrusionOk="0" h="190" w="135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8298336" y="1295237"/>
              <a:ext cx="8402" cy="5164"/>
            </a:xfrm>
            <a:custGeom>
              <a:rect b="b" l="l" r="r" t="t"/>
              <a:pathLst>
                <a:path extrusionOk="0" h="126" w="205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>
              <a:off x="8310550" y="1306426"/>
              <a:ext cx="11968" cy="10821"/>
            </a:xfrm>
            <a:custGeom>
              <a:rect b="b" l="l" r="r" t="t"/>
              <a:pathLst>
                <a:path extrusionOk="0" h="264" w="292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>
              <a:off x="8323706" y="1320894"/>
              <a:ext cx="5246" cy="6189"/>
            </a:xfrm>
            <a:custGeom>
              <a:rect b="b" l="l" r="r" t="t"/>
              <a:pathLst>
                <a:path extrusionOk="0" h="151" w="128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8334445" y="1313640"/>
              <a:ext cx="10288" cy="5410"/>
            </a:xfrm>
            <a:custGeom>
              <a:rect b="b" l="l" r="r" t="t"/>
              <a:pathLst>
                <a:path extrusionOk="0" h="132" w="251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8348216" y="1307246"/>
              <a:ext cx="5369" cy="6968"/>
            </a:xfrm>
            <a:custGeom>
              <a:rect b="b" l="l" r="r" t="t"/>
              <a:pathLst>
                <a:path extrusionOk="0" h="170" w="131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8361660" y="1297040"/>
              <a:ext cx="4959" cy="6886"/>
            </a:xfrm>
            <a:custGeom>
              <a:rect b="b" l="l" r="r" t="t"/>
              <a:pathLst>
                <a:path extrusionOk="0" h="168" w="121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8369160" y="1288679"/>
              <a:ext cx="12583" cy="11190"/>
            </a:xfrm>
            <a:custGeom>
              <a:rect b="b" l="l" r="r" t="t"/>
              <a:pathLst>
                <a:path extrusionOk="0" h="273" w="307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8390064" y="1277613"/>
              <a:ext cx="10534" cy="5205"/>
            </a:xfrm>
            <a:custGeom>
              <a:rect b="b" l="l" r="r" t="t"/>
              <a:pathLst>
                <a:path extrusionOk="0" h="127" w="257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8400720" y="1270850"/>
              <a:ext cx="12419" cy="5410"/>
            </a:xfrm>
            <a:custGeom>
              <a:rect b="b" l="l" r="r" t="t"/>
              <a:pathLst>
                <a:path extrusionOk="0" h="132" w="303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8417525" y="1262243"/>
              <a:ext cx="5410" cy="6804"/>
            </a:xfrm>
            <a:custGeom>
              <a:rect b="b" l="l" r="r" t="t"/>
              <a:pathLst>
                <a:path extrusionOk="0" h="166" w="132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8427033" y="1249783"/>
              <a:ext cx="12747" cy="11558"/>
            </a:xfrm>
            <a:custGeom>
              <a:rect b="b" l="l" r="r" t="t"/>
              <a:pathLst>
                <a:path extrusionOk="0" h="282" w="311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8445108" y="1244455"/>
              <a:ext cx="5533" cy="6886"/>
            </a:xfrm>
            <a:custGeom>
              <a:rect b="b" l="l" r="r" t="t"/>
              <a:pathLst>
                <a:path extrusionOk="0" h="168" w="135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8458716" y="1233634"/>
              <a:ext cx="5287" cy="6189"/>
            </a:xfrm>
            <a:custGeom>
              <a:rect b="b" l="l" r="r" t="t"/>
              <a:pathLst>
                <a:path extrusionOk="0" h="151" w="129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8469659" y="1223962"/>
              <a:ext cx="11313" cy="5533"/>
            </a:xfrm>
            <a:custGeom>
              <a:rect b="b" l="l" r="r" t="t"/>
              <a:pathLst>
                <a:path extrusionOk="0" h="135" w="276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8486382" y="1216010"/>
              <a:ext cx="5615" cy="6148"/>
            </a:xfrm>
            <a:custGeom>
              <a:rect b="b" l="l" r="r" t="t"/>
              <a:pathLst>
                <a:path extrusionOk="0" h="150" w="137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8498391" y="1204985"/>
              <a:ext cx="5369" cy="6189"/>
            </a:xfrm>
            <a:custGeom>
              <a:rect b="b" l="l" r="r" t="t"/>
              <a:pathLst>
                <a:path extrusionOk="0" h="151" w="131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8301656" y="707740"/>
              <a:ext cx="214734" cy="213668"/>
            </a:xfrm>
            <a:custGeom>
              <a:rect b="b" l="l" r="r" t="t"/>
              <a:pathLst>
                <a:path extrusionOk="0" h="5213" w="5239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8336412" y="764711"/>
              <a:ext cx="5574" cy="13239"/>
            </a:xfrm>
            <a:custGeom>
              <a:rect b="b" l="l" r="r" t="t"/>
              <a:pathLst>
                <a:path extrusionOk="0" h="323" w="136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8343749" y="778073"/>
              <a:ext cx="10616" cy="5041"/>
            </a:xfrm>
            <a:custGeom>
              <a:rect b="b" l="l" r="r" t="t"/>
              <a:pathLst>
                <a:path extrusionOk="0" h="123" w="259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8357069" y="790901"/>
              <a:ext cx="4959" cy="10944"/>
            </a:xfrm>
            <a:custGeom>
              <a:rect b="b" l="l" r="r" t="t"/>
              <a:pathLst>
                <a:path extrusionOk="0" h="267" w="121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8366250" y="801599"/>
              <a:ext cx="15985" cy="14059"/>
            </a:xfrm>
            <a:custGeom>
              <a:rect b="b" l="l" r="r" t="t"/>
              <a:pathLst>
                <a:path extrusionOk="0" h="343" w="39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8385391" y="821272"/>
              <a:ext cx="6189" cy="8034"/>
            </a:xfrm>
            <a:custGeom>
              <a:rect b="b" l="l" r="r" t="t"/>
              <a:pathLst>
                <a:path extrusionOk="0" h="196" w="151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8396703" y="826437"/>
              <a:ext cx="6476" cy="15821"/>
            </a:xfrm>
            <a:custGeom>
              <a:rect b="b" l="l" r="r" t="t"/>
              <a:pathLst>
                <a:path extrusionOk="0" h="386" w="158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8404040" y="841765"/>
              <a:ext cx="12173" cy="5123"/>
            </a:xfrm>
            <a:custGeom>
              <a:rect b="b" l="l" r="r" t="t"/>
              <a:pathLst>
                <a:path extrusionOk="0" h="125" w="297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8417852" y="849799"/>
              <a:ext cx="15493" cy="14837"/>
            </a:xfrm>
            <a:custGeom>
              <a:rect b="b" l="l" r="r" t="t"/>
              <a:pathLst>
                <a:path extrusionOk="0" h="362" w="378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8435927" y="868529"/>
              <a:ext cx="4918" cy="15821"/>
            </a:xfrm>
            <a:custGeom>
              <a:rect b="b" l="l" r="r" t="t"/>
              <a:pathLst>
                <a:path extrusionOk="0" h="386" w="12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8306533" y="644212"/>
              <a:ext cx="109519" cy="126078"/>
            </a:xfrm>
            <a:custGeom>
              <a:rect b="b" l="l" r="r" t="t"/>
              <a:pathLst>
                <a:path extrusionOk="0" h="3076" w="2672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8511097" y="1206010"/>
              <a:ext cx="10903" cy="5451"/>
            </a:xfrm>
            <a:custGeom>
              <a:rect b="b" l="l" r="r" t="t"/>
              <a:pathLst>
                <a:path extrusionOk="0" h="133" w="266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8524786" y="1196296"/>
              <a:ext cx="12214" cy="9427"/>
            </a:xfrm>
            <a:custGeom>
              <a:rect b="b" l="l" r="r" t="t"/>
              <a:pathLst>
                <a:path extrusionOk="0" h="230" w="298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7651036" y="741062"/>
              <a:ext cx="779418" cy="357001"/>
            </a:xfrm>
            <a:custGeom>
              <a:rect b="b" l="l" r="r" t="t"/>
              <a:pathLst>
                <a:path extrusionOk="0" h="8710" w="19016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 flipH="1">
              <a:off x="8189224" y="304727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5" name="Google Shape;1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75" y="1144200"/>
            <a:ext cx="5257625" cy="3666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66" name="Google Shape;1366;p33"/>
          <p:cNvGrpSpPr/>
          <p:nvPr/>
        </p:nvGrpSpPr>
        <p:grpSpPr>
          <a:xfrm>
            <a:off x="345479" y="2172220"/>
            <a:ext cx="1222587" cy="3008764"/>
            <a:chOff x="2072827" y="1904259"/>
            <a:chExt cx="1105213" cy="2804590"/>
          </a:xfrm>
        </p:grpSpPr>
        <p:sp>
          <p:nvSpPr>
            <p:cNvPr id="1367" name="Google Shape;1367;p33"/>
            <p:cNvSpPr/>
            <p:nvPr/>
          </p:nvSpPr>
          <p:spPr>
            <a:xfrm>
              <a:off x="2399847" y="1904259"/>
              <a:ext cx="391230" cy="380866"/>
            </a:xfrm>
            <a:custGeom>
              <a:rect b="b" l="l" r="r" t="t"/>
              <a:pathLst>
                <a:path extrusionOk="0" h="10878" w="11174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2789784" y="2455395"/>
              <a:ext cx="313327" cy="524242"/>
            </a:xfrm>
            <a:custGeom>
              <a:rect b="b" l="l" r="r" t="t"/>
              <a:pathLst>
                <a:path extrusionOk="0" h="14973" w="8949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2724205" y="2358410"/>
              <a:ext cx="176358" cy="233253"/>
            </a:xfrm>
            <a:custGeom>
              <a:rect b="b" l="l" r="r" t="t"/>
              <a:pathLst>
                <a:path extrusionOk="0" h="6662" w="5037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2853507" y="2457531"/>
              <a:ext cx="1646" cy="8858"/>
            </a:xfrm>
            <a:custGeom>
              <a:rect b="b" l="l" r="r" t="t"/>
              <a:pathLst>
                <a:path extrusionOk="0" h="253" w="47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2759253" y="2491738"/>
              <a:ext cx="149959" cy="113756"/>
            </a:xfrm>
            <a:custGeom>
              <a:rect b="b" l="l" r="r" t="t"/>
              <a:pathLst>
                <a:path extrusionOk="0" h="3249" w="4283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066000" y="2936365"/>
              <a:ext cx="112040" cy="66769"/>
            </a:xfrm>
            <a:custGeom>
              <a:rect b="b" l="l" r="r" t="t"/>
              <a:pathLst>
                <a:path extrusionOk="0" h="1907" w="320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2668115" y="4444154"/>
              <a:ext cx="84660" cy="183781"/>
            </a:xfrm>
            <a:custGeom>
              <a:rect b="b" l="l" r="r" t="t"/>
              <a:pathLst>
                <a:path extrusionOk="0" h="5249" w="2418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2119709" y="4233657"/>
              <a:ext cx="166414" cy="190433"/>
            </a:xfrm>
            <a:custGeom>
              <a:rect b="b" l="l" r="r" t="t"/>
              <a:pathLst>
                <a:path extrusionOk="0" h="5439" w="4753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2072827" y="4366600"/>
              <a:ext cx="225516" cy="194775"/>
            </a:xfrm>
            <a:custGeom>
              <a:rect b="b" l="l" r="r" t="t"/>
              <a:pathLst>
                <a:path extrusionOk="0" h="5563" w="6441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2643536" y="4618587"/>
              <a:ext cx="241411" cy="90262"/>
            </a:xfrm>
            <a:custGeom>
              <a:rect b="b" l="l" r="r" t="t"/>
              <a:pathLst>
                <a:path extrusionOk="0" h="2578" w="6895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2670670" y="4520551"/>
              <a:ext cx="665" cy="18417"/>
            </a:xfrm>
            <a:custGeom>
              <a:rect b="b" l="l" r="r" t="t"/>
              <a:pathLst>
                <a:path extrusionOk="0" h="526" w="19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2670776" y="4520551"/>
              <a:ext cx="79828" cy="18417"/>
            </a:xfrm>
            <a:custGeom>
              <a:rect b="b" l="l" r="r" t="t"/>
              <a:pathLst>
                <a:path extrusionOk="0" h="526" w="228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2164701" y="4300391"/>
              <a:ext cx="9313" cy="16141"/>
            </a:xfrm>
            <a:custGeom>
              <a:rect b="b" l="l" r="r" t="t"/>
              <a:pathLst>
                <a:path extrusionOk="0" h="461" w="266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2164701" y="4300391"/>
              <a:ext cx="82700" cy="46041"/>
            </a:xfrm>
            <a:custGeom>
              <a:rect b="b" l="l" r="r" t="t"/>
              <a:pathLst>
                <a:path extrusionOk="0" h="1315" w="2362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2427857" y="2340868"/>
              <a:ext cx="454952" cy="501659"/>
            </a:xfrm>
            <a:custGeom>
              <a:rect b="b" l="l" r="r" t="t"/>
              <a:pathLst>
                <a:path extrusionOk="0" h="14328" w="12994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2564687" y="2178829"/>
              <a:ext cx="194599" cy="293475"/>
            </a:xfrm>
            <a:custGeom>
              <a:rect b="b" l="l" r="r" t="t"/>
              <a:pathLst>
                <a:path extrusionOk="0" h="8382" w="5558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2657436" y="2245668"/>
              <a:ext cx="11484" cy="9839"/>
            </a:xfrm>
            <a:custGeom>
              <a:rect b="b" l="l" r="r" t="t"/>
              <a:pathLst>
                <a:path extrusionOk="0" h="281" w="328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2664368" y="2279351"/>
              <a:ext cx="280" cy="2066"/>
            </a:xfrm>
            <a:custGeom>
              <a:rect b="b" l="l" r="r" t="t"/>
              <a:pathLst>
                <a:path extrusionOk="0" h="59" w="8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3"/>
            <p:cNvSpPr/>
            <p:nvPr/>
          </p:nvSpPr>
          <p:spPr>
            <a:xfrm>
              <a:off x="2606562" y="2210096"/>
              <a:ext cx="62357" cy="71320"/>
            </a:xfrm>
            <a:custGeom>
              <a:rect b="b" l="l" r="r" t="t"/>
              <a:pathLst>
                <a:path extrusionOk="0" h="2037" w="1781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2480236" y="1964936"/>
              <a:ext cx="258952" cy="296171"/>
            </a:xfrm>
            <a:custGeom>
              <a:rect b="b" l="l" r="r" t="t"/>
              <a:pathLst>
                <a:path extrusionOk="0" h="8459" w="7396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2465671" y="1949286"/>
              <a:ext cx="221209" cy="210880"/>
            </a:xfrm>
            <a:custGeom>
              <a:rect b="b" l="l" r="r" t="t"/>
              <a:pathLst>
                <a:path extrusionOk="0" h="6023" w="6318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2571234" y="2842496"/>
              <a:ext cx="298517" cy="1678079"/>
            </a:xfrm>
            <a:custGeom>
              <a:rect b="b" l="l" r="r" t="t"/>
              <a:pathLst>
                <a:path extrusionOk="0" h="47928" w="8526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2644516" y="4479376"/>
              <a:ext cx="140925" cy="45131"/>
            </a:xfrm>
            <a:custGeom>
              <a:rect b="b" l="l" r="r" t="t"/>
              <a:pathLst>
                <a:path extrusionOk="0" h="1289" w="4025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2643641" y="3424583"/>
              <a:ext cx="4307" cy="41035"/>
            </a:xfrm>
            <a:custGeom>
              <a:rect b="b" l="l" r="r" t="t"/>
              <a:pathLst>
                <a:path extrusionOk="0" h="1172" w="123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2643641" y="3130125"/>
              <a:ext cx="72406" cy="421936"/>
            </a:xfrm>
            <a:custGeom>
              <a:rect b="b" l="l" r="r" t="t"/>
              <a:pathLst>
                <a:path extrusionOk="0" h="12051" w="2068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2162670" y="2842496"/>
              <a:ext cx="559430" cy="1494228"/>
            </a:xfrm>
            <a:custGeom>
              <a:rect b="b" l="l" r="r" t="t"/>
              <a:pathLst>
                <a:path extrusionOk="0" h="42677" w="15978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2148980" y="4247137"/>
              <a:ext cx="153460" cy="99926"/>
            </a:xfrm>
            <a:custGeom>
              <a:rect b="b" l="l" r="r" t="t"/>
              <a:pathLst>
                <a:path extrusionOk="0" h="2854" w="4383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2625784" y="2083314"/>
              <a:ext cx="17506" cy="22863"/>
            </a:xfrm>
            <a:custGeom>
              <a:rect b="b" l="l" r="r" t="t"/>
              <a:pathLst>
                <a:path extrusionOk="0" h="653" w="50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2696300" y="2067594"/>
              <a:ext cx="17611" cy="22898"/>
            </a:xfrm>
            <a:custGeom>
              <a:rect b="b" l="l" r="r" t="t"/>
              <a:pathLst>
                <a:path extrusionOk="0" h="654" w="503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2700817" y="2060801"/>
              <a:ext cx="14110" cy="9138"/>
            </a:xfrm>
            <a:custGeom>
              <a:rect b="b" l="l" r="r" t="t"/>
              <a:pathLst>
                <a:path extrusionOk="0" h="261" w="403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2678443" y="2096759"/>
              <a:ext cx="31196" cy="44116"/>
            </a:xfrm>
            <a:custGeom>
              <a:rect b="b" l="l" r="r" t="t"/>
              <a:pathLst>
                <a:path extrusionOk="0" h="1260" w="891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2620147" y="2156876"/>
              <a:ext cx="50558" cy="16176"/>
            </a:xfrm>
            <a:custGeom>
              <a:rect b="b" l="l" r="r" t="t"/>
              <a:pathLst>
                <a:path extrusionOk="0" h="462" w="1444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2484893" y="2137129"/>
              <a:ext cx="74472" cy="66174"/>
            </a:xfrm>
            <a:custGeom>
              <a:rect b="b" l="l" r="r" t="t"/>
              <a:pathLst>
                <a:path extrusionOk="0" h="1890" w="2127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2594623" y="2046096"/>
              <a:ext cx="44011" cy="22968"/>
            </a:xfrm>
            <a:custGeom>
              <a:rect b="b" l="l" r="r" t="t"/>
              <a:pathLst>
                <a:path extrusionOk="0" h="656" w="1257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2677183" y="2017490"/>
              <a:ext cx="39249" cy="11554"/>
            </a:xfrm>
            <a:custGeom>
              <a:rect b="b" l="l" r="r" t="t"/>
              <a:pathLst>
                <a:path extrusionOk="0" h="330" w="1121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2205911" y="4422306"/>
              <a:ext cx="41490" cy="20972"/>
            </a:xfrm>
            <a:custGeom>
              <a:rect b="b" l="l" r="r" t="t"/>
              <a:pathLst>
                <a:path extrusionOk="0" h="599" w="1185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2206051" y="4400633"/>
              <a:ext cx="35713" cy="25594"/>
            </a:xfrm>
            <a:custGeom>
              <a:rect b="b" l="l" r="r" t="t"/>
              <a:pathLst>
                <a:path extrusionOk="0" h="731" w="102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2753336" y="4612390"/>
              <a:ext cx="49683" cy="20202"/>
            </a:xfrm>
            <a:custGeom>
              <a:rect b="b" l="l" r="r" t="t"/>
              <a:pathLst>
                <a:path extrusionOk="0" h="577" w="1419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2753476" y="4593763"/>
              <a:ext cx="30811" cy="36063"/>
            </a:xfrm>
            <a:custGeom>
              <a:rect b="b" l="l" r="r" t="t"/>
              <a:pathLst>
                <a:path extrusionOk="0" h="1030" w="88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2630301" y="2076522"/>
              <a:ext cx="14005" cy="9138"/>
            </a:xfrm>
            <a:custGeom>
              <a:rect b="b" l="l" r="r" t="t"/>
              <a:pathLst>
                <a:path extrusionOk="0" h="261" w="40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2470853" y="2821103"/>
              <a:ext cx="346484" cy="35853"/>
            </a:xfrm>
            <a:custGeom>
              <a:rect b="b" l="l" r="r" t="t"/>
              <a:pathLst>
                <a:path extrusionOk="0" h="1024" w="9896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2513323" y="2818617"/>
              <a:ext cx="19397" cy="41490"/>
            </a:xfrm>
            <a:custGeom>
              <a:rect b="b" l="l" r="r" t="t"/>
              <a:pathLst>
                <a:path extrusionOk="0" h="1185" w="554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2513323" y="2818617"/>
              <a:ext cx="19257" cy="41490"/>
            </a:xfrm>
            <a:custGeom>
              <a:rect b="b" l="l" r="r" t="t"/>
              <a:pathLst>
                <a:path extrusionOk="0" h="1185" w="55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2772348" y="2818617"/>
              <a:ext cx="19467" cy="41490"/>
            </a:xfrm>
            <a:custGeom>
              <a:rect b="b" l="l" r="r" t="t"/>
              <a:pathLst>
                <a:path extrusionOk="0" h="1185" w="556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2643396" y="2818617"/>
              <a:ext cx="19362" cy="41490"/>
            </a:xfrm>
            <a:custGeom>
              <a:rect b="b" l="l" r="r" t="t"/>
              <a:pathLst>
                <a:path extrusionOk="0" h="1185" w="553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3105459" y="2917633"/>
              <a:ext cx="72581" cy="85501"/>
            </a:xfrm>
            <a:custGeom>
              <a:rect b="b" l="l" r="r" t="t"/>
              <a:pathLst>
                <a:path extrusionOk="0" h="2442" w="2073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2614090" y="2645304"/>
              <a:ext cx="70060" cy="105878"/>
            </a:xfrm>
            <a:custGeom>
              <a:rect b="b" l="l" r="r" t="t"/>
              <a:pathLst>
                <a:path extrusionOk="0" h="3024" w="2001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2359722" y="2457075"/>
              <a:ext cx="287488" cy="370957"/>
            </a:xfrm>
            <a:custGeom>
              <a:rect b="b" l="l" r="r" t="t"/>
              <a:pathLst>
                <a:path extrusionOk="0" h="10595" w="8211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2356851" y="2359775"/>
              <a:ext cx="170931" cy="212176"/>
            </a:xfrm>
            <a:custGeom>
              <a:rect b="b" l="l" r="r" t="t"/>
              <a:pathLst>
                <a:path extrusionOk="0" h="6060" w="4882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2348168" y="2472376"/>
              <a:ext cx="146702" cy="110640"/>
            </a:xfrm>
            <a:custGeom>
              <a:rect b="b" l="l" r="r" t="t"/>
              <a:pathLst>
                <a:path extrusionOk="0" h="3160" w="419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2661112" y="2623946"/>
              <a:ext cx="78953" cy="98700"/>
            </a:xfrm>
            <a:custGeom>
              <a:rect b="b" l="l" r="r" t="t"/>
              <a:pathLst>
                <a:path extrusionOk="0" h="2819" w="2255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4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Patrón de diseño “Bridge”</a:t>
            </a:r>
            <a:endParaRPr/>
          </a:p>
        </p:txBody>
      </p:sp>
      <p:pic>
        <p:nvPicPr>
          <p:cNvPr id="1423" name="Google Shape;14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13" y="1083200"/>
            <a:ext cx="7287967" cy="390020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35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Patrón de diseño “Bridge”</a:t>
            </a:r>
            <a:endParaRPr/>
          </a:p>
        </p:txBody>
      </p:sp>
      <p:pic>
        <p:nvPicPr>
          <p:cNvPr id="1429" name="Google Shape;14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38" y="1090900"/>
            <a:ext cx="7395900" cy="3900300"/>
          </a:xfrm>
          <a:prstGeom prst="roundRect">
            <a:avLst>
              <a:gd fmla="val 72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36"/>
          <p:cNvSpPr txBox="1"/>
          <p:nvPr>
            <p:ph type="ctrTitle"/>
          </p:nvPr>
        </p:nvSpPr>
        <p:spPr>
          <a:xfrm>
            <a:off x="3557275" y="457300"/>
            <a:ext cx="5185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Ejemplo “Bridge”: Listas y totales de productos</a:t>
            </a:r>
            <a:endParaRPr/>
          </a:p>
        </p:txBody>
      </p:sp>
      <p:pic>
        <p:nvPicPr>
          <p:cNvPr id="1435" name="Google Shape;1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263" y="1090916"/>
            <a:ext cx="5163600" cy="3900300"/>
          </a:xfrm>
          <a:prstGeom prst="roundRect">
            <a:avLst>
              <a:gd fmla="val 7929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7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Diccionarios en C#</a:t>
            </a:r>
            <a:endParaRPr/>
          </a:p>
        </p:txBody>
      </p:sp>
      <p:pic>
        <p:nvPicPr>
          <p:cNvPr id="1441" name="Google Shape;1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38" y="1341688"/>
            <a:ext cx="4276800" cy="240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2" name="Google Shape;14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88" y="1341688"/>
            <a:ext cx="3687600" cy="240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3" name="Google Shape;14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900" y="4150599"/>
            <a:ext cx="4648200" cy="4762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8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Diccionarios en C#</a:t>
            </a:r>
            <a:endParaRPr/>
          </a:p>
        </p:txBody>
      </p:sp>
      <p:pic>
        <p:nvPicPr>
          <p:cNvPr id="1449" name="Google Shape;1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75" y="1726016"/>
            <a:ext cx="4302900" cy="257584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0" name="Google Shape;14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25" y="176500"/>
            <a:ext cx="4423450" cy="245240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1" name="Google Shape;14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25" y="3506187"/>
            <a:ext cx="4423451" cy="1501538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2" name="Google Shape;1452;p38"/>
          <p:cNvSpPr/>
          <p:nvPr/>
        </p:nvSpPr>
        <p:spPr>
          <a:xfrm rot="5400000">
            <a:off x="4751179" y="1038191"/>
            <a:ext cx="509400" cy="660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38"/>
          <p:cNvSpPr/>
          <p:nvPr/>
        </p:nvSpPr>
        <p:spPr>
          <a:xfrm rot="10800000">
            <a:off x="4656375" y="4405000"/>
            <a:ext cx="699000" cy="481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38"/>
          <p:cNvSpPr/>
          <p:nvPr/>
        </p:nvSpPr>
        <p:spPr>
          <a:xfrm flipH="1">
            <a:off x="1656137" y="3094317"/>
            <a:ext cx="2305272" cy="448424"/>
          </a:xfrm>
          <a:custGeom>
            <a:rect b="b" l="l" r="r" t="t"/>
            <a:pathLst>
              <a:path extrusionOk="0" h="6333" w="9145">
                <a:moveTo>
                  <a:pt x="508" y="1"/>
                </a:moveTo>
                <a:cubicBezTo>
                  <a:pt x="258" y="1"/>
                  <a:pt x="53" y="199"/>
                  <a:pt x="45" y="454"/>
                </a:cubicBezTo>
                <a:cubicBezTo>
                  <a:pt x="1" y="1902"/>
                  <a:pt x="82" y="6332"/>
                  <a:pt x="82" y="6332"/>
                </a:cubicBezTo>
                <a:lnTo>
                  <a:pt x="1390" y="5025"/>
                </a:lnTo>
                <a:lnTo>
                  <a:pt x="8681" y="5025"/>
                </a:lnTo>
                <a:cubicBezTo>
                  <a:pt x="8934" y="5025"/>
                  <a:pt x="9144" y="4819"/>
                  <a:pt x="9144" y="4562"/>
                </a:cubicBezTo>
                <a:lnTo>
                  <a:pt x="9144" y="464"/>
                </a:lnTo>
                <a:cubicBezTo>
                  <a:pt x="9144" y="211"/>
                  <a:pt x="8934" y="1"/>
                  <a:pt x="868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2CC"/>
                </a:solidFill>
                <a:latin typeface="Anaheim"/>
                <a:ea typeface="Anaheim"/>
                <a:cs typeface="Anaheim"/>
                <a:sym typeface="Anaheim"/>
              </a:rPr>
              <a:t>Enumerar elementos de un diccionario</a:t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9"/>
          <p:cNvSpPr txBox="1"/>
          <p:nvPr>
            <p:ph type="ctrTitle"/>
          </p:nvPr>
        </p:nvSpPr>
        <p:spPr>
          <a:xfrm>
            <a:off x="529100" y="920850"/>
            <a:ext cx="32484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Muchas gracias por su atención</a:t>
            </a:r>
            <a:endParaRPr sz="3600"/>
          </a:p>
        </p:txBody>
      </p:sp>
      <p:sp>
        <p:nvSpPr>
          <p:cNvPr id="1460" name="Google Shape;1460;p39"/>
          <p:cNvSpPr txBox="1"/>
          <p:nvPr>
            <p:ph idx="1" type="subTitle"/>
          </p:nvPr>
        </p:nvSpPr>
        <p:spPr>
          <a:xfrm>
            <a:off x="833900" y="2150750"/>
            <a:ext cx="2463000" cy="15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realizada por: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Ing. Marlene Navarro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meaguilar@uca.edu.sv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Lic. Ronaldo Canizales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rcanizales@uca.edu.sv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Lic. Guillermo Cortés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gcortes@uca.edu.sv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39"/>
          <p:cNvGrpSpPr/>
          <p:nvPr/>
        </p:nvGrpSpPr>
        <p:grpSpPr>
          <a:xfrm flipH="1">
            <a:off x="7934272" y="3156168"/>
            <a:ext cx="921144" cy="1561106"/>
            <a:chOff x="4321997" y="3141168"/>
            <a:chExt cx="921144" cy="1561106"/>
          </a:xfrm>
        </p:grpSpPr>
        <p:sp>
          <p:nvSpPr>
            <p:cNvPr id="1462" name="Google Shape;1462;p39"/>
            <p:cNvSpPr/>
            <p:nvPr/>
          </p:nvSpPr>
          <p:spPr>
            <a:xfrm>
              <a:off x="4321997" y="3141168"/>
              <a:ext cx="921144" cy="1187366"/>
            </a:xfrm>
            <a:custGeom>
              <a:rect b="b" l="l" r="r" t="t"/>
              <a:pathLst>
                <a:path extrusionOk="0" h="26747" w="2075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4380949" y="3168602"/>
              <a:ext cx="665088" cy="1533672"/>
            </a:xfrm>
            <a:custGeom>
              <a:rect b="b" l="l" r="r" t="t"/>
              <a:pathLst>
                <a:path extrusionOk="0" h="34548" w="14982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4797120" y="3348164"/>
              <a:ext cx="48477" cy="359002"/>
            </a:xfrm>
            <a:custGeom>
              <a:rect b="b" l="l" r="r" t="t"/>
              <a:pathLst>
                <a:path extrusionOk="0" h="8087" w="1092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4377886" y="3628362"/>
              <a:ext cx="419731" cy="78930"/>
            </a:xfrm>
            <a:custGeom>
              <a:rect b="b" l="l" r="r" t="t"/>
              <a:pathLst>
                <a:path extrusionOk="0" h="1778" w="9455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4980013" y="3637507"/>
              <a:ext cx="211663" cy="535906"/>
            </a:xfrm>
            <a:custGeom>
              <a:rect b="b" l="l" r="r" t="t"/>
              <a:pathLst>
                <a:path extrusionOk="0" h="12072" w="4768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4422677" y="3993702"/>
              <a:ext cx="557747" cy="179790"/>
            </a:xfrm>
            <a:custGeom>
              <a:rect b="b" l="l" r="r" t="t"/>
              <a:pathLst>
                <a:path extrusionOk="0" h="4050" w="12564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39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1469" name="Google Shape;1469;p39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39"/>
          <p:cNvSpPr txBox="1"/>
          <p:nvPr/>
        </p:nvSpPr>
        <p:spPr>
          <a:xfrm>
            <a:off x="833913" y="4055729"/>
            <a:ext cx="2427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sz="9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75" name="Google Shape;1475;p39"/>
          <p:cNvSpPr/>
          <p:nvPr/>
        </p:nvSpPr>
        <p:spPr>
          <a:xfrm>
            <a:off x="4750188" y="2404477"/>
            <a:ext cx="2801100" cy="1777500"/>
          </a:xfrm>
          <a:prstGeom prst="roundRect">
            <a:avLst>
              <a:gd fmla="val 5444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p39"/>
          <p:cNvGrpSpPr/>
          <p:nvPr/>
        </p:nvGrpSpPr>
        <p:grpSpPr>
          <a:xfrm>
            <a:off x="4848518" y="2502124"/>
            <a:ext cx="2800975" cy="2133301"/>
            <a:chOff x="3578510" y="1419647"/>
            <a:chExt cx="4021500" cy="3062887"/>
          </a:xfrm>
        </p:grpSpPr>
        <p:sp>
          <p:nvSpPr>
            <p:cNvPr id="1477" name="Google Shape;1477;p39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9" name="Google Shape;1479;p39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0" name="Google Shape;1480;p39"/>
            <p:cNvSpPr/>
            <p:nvPr/>
          </p:nvSpPr>
          <p:spPr>
            <a:xfrm>
              <a:off x="49009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81" name="Google Shape;1481;p39"/>
          <p:cNvSpPr txBox="1"/>
          <p:nvPr>
            <p:ph type="ctrTitle"/>
          </p:nvPr>
        </p:nvSpPr>
        <p:spPr>
          <a:xfrm>
            <a:off x="5017500" y="2847125"/>
            <a:ext cx="2463000" cy="10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¿Preguntas?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ctrTitle"/>
          </p:nvPr>
        </p:nvSpPr>
        <p:spPr>
          <a:xfrm>
            <a:off x="553834" y="1715300"/>
            <a:ext cx="34683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T7: </a:t>
            </a:r>
            <a:r>
              <a:rPr lang="en">
                <a:solidFill>
                  <a:schemeClr val="accent3"/>
                </a:solidFill>
              </a:rPr>
              <a:t>Intro. A los patrones de diseño</a:t>
            </a:r>
            <a:endParaRPr/>
          </a:p>
        </p:txBody>
      </p:sp>
      <p:grpSp>
        <p:nvGrpSpPr>
          <p:cNvPr id="263" name="Google Shape;263;p23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264" name="Google Shape;264;p23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3"/>
          <p:cNvGrpSpPr/>
          <p:nvPr/>
        </p:nvGrpSpPr>
        <p:grpSpPr>
          <a:xfrm>
            <a:off x="5215730" y="960614"/>
            <a:ext cx="3081703" cy="3126518"/>
            <a:chOff x="5150194" y="1591500"/>
            <a:chExt cx="3081703" cy="2529341"/>
          </a:xfrm>
        </p:grpSpPr>
        <p:sp>
          <p:nvSpPr>
            <p:cNvPr id="270" name="Google Shape;270;p23"/>
            <p:cNvSpPr/>
            <p:nvPr/>
          </p:nvSpPr>
          <p:spPr>
            <a:xfrm>
              <a:off x="5150194" y="1591500"/>
              <a:ext cx="1147444" cy="2529341"/>
            </a:xfrm>
            <a:custGeom>
              <a:rect b="b" l="l" r="r" t="t"/>
              <a:pathLst>
                <a:path extrusionOk="0" h="64368" w="46540">
                  <a:moveTo>
                    <a:pt x="45240" y="58"/>
                  </a:moveTo>
                  <a:cubicBezTo>
                    <a:pt x="45926" y="58"/>
                    <a:pt x="46482" y="614"/>
                    <a:pt x="46482" y="1299"/>
                  </a:cubicBezTo>
                  <a:lnTo>
                    <a:pt x="46482" y="63068"/>
                  </a:lnTo>
                  <a:cubicBezTo>
                    <a:pt x="46482" y="63753"/>
                    <a:pt x="45926" y="64310"/>
                    <a:pt x="45240" y="64310"/>
                  </a:cubicBezTo>
                  <a:lnTo>
                    <a:pt x="1299" y="64310"/>
                  </a:lnTo>
                  <a:cubicBezTo>
                    <a:pt x="615" y="64310"/>
                    <a:pt x="58" y="63753"/>
                    <a:pt x="58" y="63068"/>
                  </a:cubicBezTo>
                  <a:lnTo>
                    <a:pt x="58" y="1299"/>
                  </a:lnTo>
                  <a:cubicBezTo>
                    <a:pt x="58" y="614"/>
                    <a:pt x="615" y="58"/>
                    <a:pt x="1299" y="58"/>
                  </a:cubicBezTo>
                  <a:close/>
                  <a:moveTo>
                    <a:pt x="1299" y="0"/>
                  </a:moveTo>
                  <a:cubicBezTo>
                    <a:pt x="582" y="0"/>
                    <a:pt x="0" y="582"/>
                    <a:pt x="0" y="1299"/>
                  </a:cubicBezTo>
                  <a:lnTo>
                    <a:pt x="0" y="63068"/>
                  </a:lnTo>
                  <a:cubicBezTo>
                    <a:pt x="0" y="63786"/>
                    <a:pt x="582" y="64368"/>
                    <a:pt x="1299" y="64368"/>
                  </a:cubicBezTo>
                  <a:lnTo>
                    <a:pt x="45240" y="64368"/>
                  </a:lnTo>
                  <a:cubicBezTo>
                    <a:pt x="45958" y="64368"/>
                    <a:pt x="46539" y="63786"/>
                    <a:pt x="46539" y="63068"/>
                  </a:cubicBezTo>
                  <a:lnTo>
                    <a:pt x="46539" y="1299"/>
                  </a:lnTo>
                  <a:cubicBezTo>
                    <a:pt x="46539" y="582"/>
                    <a:pt x="45958" y="0"/>
                    <a:pt x="45240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6402990" y="1591500"/>
              <a:ext cx="1828907" cy="2529341"/>
            </a:xfrm>
            <a:custGeom>
              <a:rect b="b" l="l" r="r" t="t"/>
              <a:pathLst>
                <a:path extrusionOk="0" h="64368" w="46543">
                  <a:moveTo>
                    <a:pt x="45243" y="58"/>
                  </a:moveTo>
                  <a:cubicBezTo>
                    <a:pt x="45928" y="58"/>
                    <a:pt x="46485" y="614"/>
                    <a:pt x="46485" y="1299"/>
                  </a:cubicBezTo>
                  <a:lnTo>
                    <a:pt x="46485" y="63068"/>
                  </a:lnTo>
                  <a:cubicBezTo>
                    <a:pt x="46485" y="63753"/>
                    <a:pt x="45928" y="64310"/>
                    <a:pt x="45243" y="64310"/>
                  </a:cubicBezTo>
                  <a:lnTo>
                    <a:pt x="1299" y="64310"/>
                  </a:lnTo>
                  <a:cubicBezTo>
                    <a:pt x="617" y="64310"/>
                    <a:pt x="57" y="63753"/>
                    <a:pt x="57" y="63068"/>
                  </a:cubicBezTo>
                  <a:lnTo>
                    <a:pt x="57" y="1299"/>
                  </a:lnTo>
                  <a:cubicBezTo>
                    <a:pt x="57" y="614"/>
                    <a:pt x="617" y="58"/>
                    <a:pt x="1299" y="58"/>
                  </a:cubicBezTo>
                  <a:close/>
                  <a:moveTo>
                    <a:pt x="1299" y="0"/>
                  </a:moveTo>
                  <a:cubicBezTo>
                    <a:pt x="585" y="0"/>
                    <a:pt x="0" y="582"/>
                    <a:pt x="0" y="1299"/>
                  </a:cubicBezTo>
                  <a:lnTo>
                    <a:pt x="0" y="63068"/>
                  </a:lnTo>
                  <a:cubicBezTo>
                    <a:pt x="0" y="63786"/>
                    <a:pt x="585" y="64368"/>
                    <a:pt x="1299" y="64368"/>
                  </a:cubicBezTo>
                  <a:lnTo>
                    <a:pt x="45243" y="64368"/>
                  </a:lnTo>
                  <a:cubicBezTo>
                    <a:pt x="45961" y="64368"/>
                    <a:pt x="46542" y="63786"/>
                    <a:pt x="46542" y="63068"/>
                  </a:cubicBezTo>
                  <a:lnTo>
                    <a:pt x="46542" y="1299"/>
                  </a:lnTo>
                  <a:cubicBezTo>
                    <a:pt x="46542" y="582"/>
                    <a:pt x="45961" y="0"/>
                    <a:pt x="4524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3"/>
          <p:cNvGrpSpPr/>
          <p:nvPr/>
        </p:nvGrpSpPr>
        <p:grpSpPr>
          <a:xfrm>
            <a:off x="5723516" y="789660"/>
            <a:ext cx="2288423" cy="1787926"/>
            <a:chOff x="5723516" y="1479118"/>
            <a:chExt cx="2288423" cy="1787926"/>
          </a:xfrm>
        </p:grpSpPr>
        <p:sp>
          <p:nvSpPr>
            <p:cNvPr id="273" name="Google Shape;273;p23"/>
            <p:cNvSpPr/>
            <p:nvPr/>
          </p:nvSpPr>
          <p:spPr>
            <a:xfrm>
              <a:off x="5723516" y="1479118"/>
              <a:ext cx="2288423" cy="291294"/>
            </a:xfrm>
            <a:custGeom>
              <a:rect b="b" l="l" r="r" t="t"/>
              <a:pathLst>
                <a:path extrusionOk="0" h="7413" w="58237">
                  <a:moveTo>
                    <a:pt x="1756" y="1"/>
                  </a:moveTo>
                  <a:cubicBezTo>
                    <a:pt x="791" y="1"/>
                    <a:pt x="1" y="794"/>
                    <a:pt x="1" y="1760"/>
                  </a:cubicBezTo>
                  <a:lnTo>
                    <a:pt x="1" y="7413"/>
                  </a:lnTo>
                  <a:lnTo>
                    <a:pt x="58237" y="7413"/>
                  </a:lnTo>
                  <a:lnTo>
                    <a:pt x="58237" y="1760"/>
                  </a:lnTo>
                  <a:cubicBezTo>
                    <a:pt x="58237" y="794"/>
                    <a:pt x="57448" y="1"/>
                    <a:pt x="5648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6229445" y="1572681"/>
              <a:ext cx="104407" cy="104368"/>
            </a:xfrm>
            <a:custGeom>
              <a:rect b="b" l="l" r="r" t="t"/>
              <a:pathLst>
                <a:path extrusionOk="0" h="2656" w="2657">
                  <a:moveTo>
                    <a:pt x="1329" y="0"/>
                  </a:moveTo>
                  <a:cubicBezTo>
                    <a:pt x="597" y="0"/>
                    <a:pt x="1" y="595"/>
                    <a:pt x="1" y="1328"/>
                  </a:cubicBezTo>
                  <a:cubicBezTo>
                    <a:pt x="1" y="2060"/>
                    <a:pt x="597" y="2656"/>
                    <a:pt x="1329" y="2656"/>
                  </a:cubicBezTo>
                  <a:cubicBezTo>
                    <a:pt x="2065" y="2656"/>
                    <a:pt x="2656" y="2060"/>
                    <a:pt x="2656" y="1328"/>
                  </a:cubicBezTo>
                  <a:cubicBezTo>
                    <a:pt x="2656" y="595"/>
                    <a:pt x="2065" y="0"/>
                    <a:pt x="13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6044560" y="1572681"/>
              <a:ext cx="104407" cy="104368"/>
            </a:xfrm>
            <a:custGeom>
              <a:rect b="b" l="l" r="r" t="t"/>
              <a:pathLst>
                <a:path extrusionOk="0" h="2656" w="2657">
                  <a:moveTo>
                    <a:pt x="1328" y="0"/>
                  </a:moveTo>
                  <a:cubicBezTo>
                    <a:pt x="596" y="0"/>
                    <a:pt x="0" y="595"/>
                    <a:pt x="0" y="1328"/>
                  </a:cubicBezTo>
                  <a:cubicBezTo>
                    <a:pt x="0" y="2060"/>
                    <a:pt x="596" y="2656"/>
                    <a:pt x="1328" y="2656"/>
                  </a:cubicBezTo>
                  <a:cubicBezTo>
                    <a:pt x="2060" y="2656"/>
                    <a:pt x="2656" y="2060"/>
                    <a:pt x="2656" y="1328"/>
                  </a:cubicBezTo>
                  <a:cubicBezTo>
                    <a:pt x="2656" y="595"/>
                    <a:pt x="2060" y="0"/>
                    <a:pt x="132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5859635" y="1572681"/>
              <a:ext cx="104407" cy="104368"/>
            </a:xfrm>
            <a:custGeom>
              <a:rect b="b" l="l" r="r" t="t"/>
              <a:pathLst>
                <a:path extrusionOk="0" h="2656" w="2657">
                  <a:moveTo>
                    <a:pt x="1329" y="0"/>
                  </a:moveTo>
                  <a:cubicBezTo>
                    <a:pt x="593" y="0"/>
                    <a:pt x="0" y="595"/>
                    <a:pt x="0" y="1328"/>
                  </a:cubicBezTo>
                  <a:cubicBezTo>
                    <a:pt x="0" y="2060"/>
                    <a:pt x="593" y="2656"/>
                    <a:pt x="1329" y="2656"/>
                  </a:cubicBezTo>
                  <a:cubicBezTo>
                    <a:pt x="2061" y="2656"/>
                    <a:pt x="2656" y="2060"/>
                    <a:pt x="2656" y="1328"/>
                  </a:cubicBezTo>
                  <a:cubicBezTo>
                    <a:pt x="2656" y="595"/>
                    <a:pt x="2061" y="0"/>
                    <a:pt x="1329" y="0"/>
                  </a:cubicBez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5723516" y="1770377"/>
              <a:ext cx="2288423" cy="1496668"/>
            </a:xfrm>
            <a:custGeom>
              <a:rect b="b" l="l" r="r" t="t"/>
              <a:pathLst>
                <a:path extrusionOk="0" h="38088" w="58237">
                  <a:moveTo>
                    <a:pt x="1" y="1"/>
                  </a:moveTo>
                  <a:lnTo>
                    <a:pt x="1" y="36332"/>
                  </a:lnTo>
                  <a:cubicBezTo>
                    <a:pt x="1" y="37297"/>
                    <a:pt x="791" y="38087"/>
                    <a:pt x="1756" y="38087"/>
                  </a:cubicBezTo>
                  <a:lnTo>
                    <a:pt x="56482" y="38087"/>
                  </a:lnTo>
                  <a:cubicBezTo>
                    <a:pt x="57448" y="38087"/>
                    <a:pt x="58237" y="37297"/>
                    <a:pt x="58237" y="36332"/>
                  </a:cubicBezTo>
                  <a:lnTo>
                    <a:pt x="5823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3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279" name="Google Shape;279;p23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3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670099" y="1183057"/>
            <a:ext cx="4222275" cy="2756290"/>
            <a:chOff x="4710406" y="1815485"/>
            <a:chExt cx="3380253" cy="2313100"/>
          </a:xfrm>
        </p:grpSpPr>
        <p:sp>
          <p:nvSpPr>
            <p:cNvPr id="285" name="Google Shape;285;p23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3"/>
          <p:cNvGrpSpPr/>
          <p:nvPr/>
        </p:nvGrpSpPr>
        <p:grpSpPr>
          <a:xfrm>
            <a:off x="4741888" y="1523316"/>
            <a:ext cx="4078699" cy="2151865"/>
            <a:chOff x="4741888" y="1485263"/>
            <a:chExt cx="4078699" cy="2151865"/>
          </a:xfrm>
        </p:grpSpPr>
        <p:sp>
          <p:nvSpPr>
            <p:cNvPr id="288" name="Google Shape;288;p23"/>
            <p:cNvSpPr txBox="1"/>
            <p:nvPr/>
          </p:nvSpPr>
          <p:spPr>
            <a:xfrm>
              <a:off x="5616582" y="1485263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TP7</a:t>
              </a:r>
              <a:endParaRPr sz="1200"/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6429338" y="1943513"/>
              <a:ext cx="7038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CONIA</a:t>
              </a:r>
              <a:endParaRPr sz="1200"/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5616582" y="2401748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TP9</a:t>
              </a:r>
              <a:endParaRPr sz="1200"/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5616582" y="2859991"/>
              <a:ext cx="579900" cy="31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T7</a:t>
              </a:r>
              <a:endParaRPr sz="1200"/>
            </a:p>
          </p:txBody>
        </p:sp>
        <p:sp>
          <p:nvSpPr>
            <p:cNvPr id="292" name="Google Shape;292;p23"/>
            <p:cNvSpPr txBox="1"/>
            <p:nvPr/>
          </p:nvSpPr>
          <p:spPr>
            <a:xfrm>
              <a:off x="6491281" y="1485263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TP8</a:t>
              </a:r>
              <a:endParaRPr sz="1200"/>
            </a:p>
          </p:txBody>
        </p:sp>
        <p:sp>
          <p:nvSpPr>
            <p:cNvPr id="293" name="Google Shape;293;p23"/>
            <p:cNvSpPr txBox="1"/>
            <p:nvPr/>
          </p:nvSpPr>
          <p:spPr>
            <a:xfrm>
              <a:off x="6491281" y="2401748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T6</a:t>
              </a:r>
              <a:endParaRPr sz="1200"/>
            </a:p>
          </p:txBody>
        </p:sp>
        <p:sp>
          <p:nvSpPr>
            <p:cNvPr id="294" name="Google Shape;294;p23"/>
            <p:cNvSpPr txBox="1"/>
            <p:nvPr/>
          </p:nvSpPr>
          <p:spPr>
            <a:xfrm>
              <a:off x="8240685" y="2859991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PR4</a:t>
              </a:r>
              <a:endParaRPr sz="1200"/>
            </a:p>
          </p:txBody>
        </p:sp>
        <p:sp>
          <p:nvSpPr>
            <p:cNvPr id="295" name="Google Shape;295;p23"/>
            <p:cNvSpPr txBox="1"/>
            <p:nvPr/>
          </p:nvSpPr>
          <p:spPr>
            <a:xfrm>
              <a:off x="7365980" y="1485263"/>
              <a:ext cx="579900" cy="3189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CC10</a:t>
              </a:r>
              <a:endParaRPr sz="1200"/>
            </a:p>
          </p:txBody>
        </p:sp>
        <p:sp>
          <p:nvSpPr>
            <p:cNvPr id="296" name="Google Shape;296;p23"/>
            <p:cNvSpPr txBox="1"/>
            <p:nvPr/>
          </p:nvSpPr>
          <p:spPr>
            <a:xfrm>
              <a:off x="7365980" y="1943505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CC11</a:t>
              </a:r>
              <a:endParaRPr sz="1200"/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7371405" y="2849148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CC12</a:t>
              </a:r>
              <a:endParaRPr sz="1200"/>
            </a:p>
          </p:txBody>
        </p:sp>
        <p:sp>
          <p:nvSpPr>
            <p:cNvPr id="298" name="Google Shape;298;p23"/>
            <p:cNvSpPr txBox="1"/>
            <p:nvPr/>
          </p:nvSpPr>
          <p:spPr>
            <a:xfrm>
              <a:off x="4742138" y="2036840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CP5</a:t>
              </a:r>
              <a:endParaRPr sz="1200"/>
            </a:p>
          </p:txBody>
        </p:sp>
        <p:sp>
          <p:nvSpPr>
            <p:cNvPr id="299" name="Google Shape;299;p23"/>
            <p:cNvSpPr txBox="1"/>
            <p:nvPr/>
          </p:nvSpPr>
          <p:spPr>
            <a:xfrm>
              <a:off x="8240687" y="3318223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</a:t>
              </a:r>
              <a:endParaRPr sz="1200"/>
            </a:p>
          </p:txBody>
        </p:sp>
        <p:cxnSp>
          <p:nvCxnSpPr>
            <p:cNvPr id="300" name="Google Shape;300;p23"/>
            <p:cNvCxnSpPr>
              <a:stCxn id="288" idx="3"/>
              <a:endCxn id="292" idx="1"/>
            </p:cNvCxnSpPr>
            <p:nvPr/>
          </p:nvCxnSpPr>
          <p:spPr>
            <a:xfrm>
              <a:off x="6196482" y="1644713"/>
              <a:ext cx="294900" cy="600"/>
            </a:xfrm>
            <a:prstGeom prst="curvedConnector3">
              <a:avLst>
                <a:gd fmla="val 5001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1" name="Google Shape;301;p23"/>
            <p:cNvCxnSpPr>
              <a:stCxn id="292" idx="3"/>
              <a:endCxn id="295" idx="1"/>
            </p:cNvCxnSpPr>
            <p:nvPr/>
          </p:nvCxnSpPr>
          <p:spPr>
            <a:xfrm>
              <a:off x="7071181" y="1644713"/>
              <a:ext cx="294900" cy="600"/>
            </a:xfrm>
            <a:prstGeom prst="curvedConnector3">
              <a:avLst>
                <a:gd fmla="val 5001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" name="Google Shape;302;p23"/>
            <p:cNvCxnSpPr>
              <a:stCxn id="292" idx="2"/>
              <a:endCxn id="298" idx="0"/>
            </p:cNvCxnSpPr>
            <p:nvPr/>
          </p:nvCxnSpPr>
          <p:spPr>
            <a:xfrm rot="5400000">
              <a:off x="5790331" y="1046063"/>
              <a:ext cx="232800" cy="17490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3" name="Google Shape;303;p23"/>
            <p:cNvCxnSpPr>
              <a:stCxn id="290" idx="3"/>
              <a:endCxn id="293" idx="1"/>
            </p:cNvCxnSpPr>
            <p:nvPr/>
          </p:nvCxnSpPr>
          <p:spPr>
            <a:xfrm>
              <a:off x="6196482" y="2561198"/>
              <a:ext cx="294900" cy="600"/>
            </a:xfrm>
            <a:prstGeom prst="curvedConnector3">
              <a:avLst>
                <a:gd fmla="val 5001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" name="Google Shape;304;p23"/>
            <p:cNvCxnSpPr>
              <a:stCxn id="293" idx="2"/>
              <a:endCxn id="291" idx="0"/>
            </p:cNvCxnSpPr>
            <p:nvPr/>
          </p:nvCxnSpPr>
          <p:spPr>
            <a:xfrm rot="5400000">
              <a:off x="6274231" y="2352848"/>
              <a:ext cx="139200" cy="8748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5" name="Google Shape;305;p23"/>
            <p:cNvCxnSpPr>
              <a:stCxn id="291" idx="2"/>
              <a:endCxn id="306" idx="3"/>
            </p:cNvCxnSpPr>
            <p:nvPr/>
          </p:nvCxnSpPr>
          <p:spPr>
            <a:xfrm rot="5400000">
              <a:off x="5464782" y="3035941"/>
              <a:ext cx="298800" cy="584700"/>
            </a:xfrm>
            <a:prstGeom prst="curvedConnector2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7" name="Google Shape;307;p23"/>
            <p:cNvCxnSpPr>
              <a:stCxn id="298" idx="2"/>
              <a:endCxn id="306" idx="0"/>
            </p:cNvCxnSpPr>
            <p:nvPr/>
          </p:nvCxnSpPr>
          <p:spPr>
            <a:xfrm flipH="1" rot="-5400000">
              <a:off x="4551188" y="2836640"/>
              <a:ext cx="9624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8" name="Google Shape;308;p23"/>
            <p:cNvCxnSpPr>
              <a:stCxn id="289" idx="3"/>
              <a:endCxn id="296" idx="1"/>
            </p:cNvCxnSpPr>
            <p:nvPr/>
          </p:nvCxnSpPr>
          <p:spPr>
            <a:xfrm>
              <a:off x="7133138" y="2102963"/>
              <a:ext cx="232800" cy="600"/>
            </a:xfrm>
            <a:prstGeom prst="curvedConnector3">
              <a:avLst>
                <a:gd fmla="val 5000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23"/>
            <p:cNvCxnSpPr>
              <a:stCxn id="291" idx="3"/>
              <a:endCxn id="297" idx="1"/>
            </p:cNvCxnSpPr>
            <p:nvPr/>
          </p:nvCxnSpPr>
          <p:spPr>
            <a:xfrm flipH="1" rot="10800000">
              <a:off x="6196482" y="3008641"/>
              <a:ext cx="1174800" cy="108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0" name="Google Shape;310;p23"/>
            <p:cNvCxnSpPr>
              <a:stCxn id="294" idx="2"/>
              <a:endCxn id="299" idx="0"/>
            </p:cNvCxnSpPr>
            <p:nvPr/>
          </p:nvCxnSpPr>
          <p:spPr>
            <a:xfrm flipH="1" rot="-5400000">
              <a:off x="8461335" y="3248191"/>
              <a:ext cx="1392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6" name="Google Shape;306;p23"/>
            <p:cNvSpPr txBox="1"/>
            <p:nvPr/>
          </p:nvSpPr>
          <p:spPr>
            <a:xfrm>
              <a:off x="4741888" y="3318227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EF</a:t>
              </a:r>
              <a:endParaRPr sz="1200"/>
            </a:p>
          </p:txBody>
        </p:sp>
        <p:cxnSp>
          <p:nvCxnSpPr>
            <p:cNvPr id="311" name="Google Shape;311;p23"/>
            <p:cNvCxnSpPr>
              <a:endCxn id="294" idx="0"/>
            </p:cNvCxnSpPr>
            <p:nvPr/>
          </p:nvCxnSpPr>
          <p:spPr>
            <a:xfrm flipH="1" rot="-5400000">
              <a:off x="7844235" y="2173591"/>
              <a:ext cx="1361100" cy="11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p23"/>
            <p:cNvCxnSpPr>
              <a:stCxn id="299" idx="1"/>
              <a:endCxn id="306" idx="3"/>
            </p:cNvCxnSpPr>
            <p:nvPr/>
          </p:nvCxnSpPr>
          <p:spPr>
            <a:xfrm flipH="1">
              <a:off x="5321687" y="3477673"/>
              <a:ext cx="29190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13" name="Google Shape;313;p23"/>
          <p:cNvCxnSpPr/>
          <p:nvPr/>
        </p:nvCxnSpPr>
        <p:spPr>
          <a:xfrm>
            <a:off x="7369600" y="1528458"/>
            <a:ext cx="583500" cy="3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3"/>
          <p:cNvCxnSpPr/>
          <p:nvPr/>
        </p:nvCxnSpPr>
        <p:spPr>
          <a:xfrm flipH="1" rot="10800000">
            <a:off x="7369600" y="1528433"/>
            <a:ext cx="577200" cy="3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>
            <p:ph type="ctrTitle"/>
          </p:nvPr>
        </p:nvSpPr>
        <p:spPr>
          <a:xfrm>
            <a:off x="553834" y="2172500"/>
            <a:ext cx="34683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DCC</a:t>
            </a:r>
            <a:r>
              <a:rPr lang="en"/>
              <a:t>: </a:t>
            </a:r>
            <a:r>
              <a:rPr lang="en">
                <a:solidFill>
                  <a:schemeClr val="accent3"/>
                </a:solidFill>
              </a:rPr>
              <a:t>Diferido de cortos cualitativos</a:t>
            </a:r>
            <a:endParaRPr/>
          </a:p>
        </p:txBody>
      </p:sp>
      <p:grpSp>
        <p:nvGrpSpPr>
          <p:cNvPr id="320" name="Google Shape;320;p24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321" name="Google Shape;321;p2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4"/>
          <p:cNvGrpSpPr/>
          <p:nvPr/>
        </p:nvGrpSpPr>
        <p:grpSpPr>
          <a:xfrm>
            <a:off x="5215730" y="960614"/>
            <a:ext cx="3081703" cy="3126518"/>
            <a:chOff x="5150194" y="1591500"/>
            <a:chExt cx="3081703" cy="2529341"/>
          </a:xfrm>
        </p:grpSpPr>
        <p:sp>
          <p:nvSpPr>
            <p:cNvPr id="327" name="Google Shape;327;p24"/>
            <p:cNvSpPr/>
            <p:nvPr/>
          </p:nvSpPr>
          <p:spPr>
            <a:xfrm>
              <a:off x="5150194" y="1591500"/>
              <a:ext cx="1147444" cy="2529341"/>
            </a:xfrm>
            <a:custGeom>
              <a:rect b="b" l="l" r="r" t="t"/>
              <a:pathLst>
                <a:path extrusionOk="0" h="64368" w="46540">
                  <a:moveTo>
                    <a:pt x="45240" y="58"/>
                  </a:moveTo>
                  <a:cubicBezTo>
                    <a:pt x="45926" y="58"/>
                    <a:pt x="46482" y="614"/>
                    <a:pt x="46482" y="1299"/>
                  </a:cubicBezTo>
                  <a:lnTo>
                    <a:pt x="46482" y="63068"/>
                  </a:lnTo>
                  <a:cubicBezTo>
                    <a:pt x="46482" y="63753"/>
                    <a:pt x="45926" y="64310"/>
                    <a:pt x="45240" y="64310"/>
                  </a:cubicBezTo>
                  <a:lnTo>
                    <a:pt x="1299" y="64310"/>
                  </a:lnTo>
                  <a:cubicBezTo>
                    <a:pt x="615" y="64310"/>
                    <a:pt x="58" y="63753"/>
                    <a:pt x="58" y="63068"/>
                  </a:cubicBezTo>
                  <a:lnTo>
                    <a:pt x="58" y="1299"/>
                  </a:lnTo>
                  <a:cubicBezTo>
                    <a:pt x="58" y="614"/>
                    <a:pt x="615" y="58"/>
                    <a:pt x="1299" y="58"/>
                  </a:cubicBezTo>
                  <a:close/>
                  <a:moveTo>
                    <a:pt x="1299" y="0"/>
                  </a:moveTo>
                  <a:cubicBezTo>
                    <a:pt x="582" y="0"/>
                    <a:pt x="0" y="582"/>
                    <a:pt x="0" y="1299"/>
                  </a:cubicBezTo>
                  <a:lnTo>
                    <a:pt x="0" y="63068"/>
                  </a:lnTo>
                  <a:cubicBezTo>
                    <a:pt x="0" y="63786"/>
                    <a:pt x="582" y="64368"/>
                    <a:pt x="1299" y="64368"/>
                  </a:cubicBezTo>
                  <a:lnTo>
                    <a:pt x="45240" y="64368"/>
                  </a:lnTo>
                  <a:cubicBezTo>
                    <a:pt x="45958" y="64368"/>
                    <a:pt x="46539" y="63786"/>
                    <a:pt x="46539" y="63068"/>
                  </a:cubicBezTo>
                  <a:lnTo>
                    <a:pt x="46539" y="1299"/>
                  </a:lnTo>
                  <a:cubicBezTo>
                    <a:pt x="46539" y="582"/>
                    <a:pt x="45958" y="0"/>
                    <a:pt x="45240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6402990" y="1591500"/>
              <a:ext cx="1828907" cy="2529341"/>
            </a:xfrm>
            <a:custGeom>
              <a:rect b="b" l="l" r="r" t="t"/>
              <a:pathLst>
                <a:path extrusionOk="0" h="64368" w="46543">
                  <a:moveTo>
                    <a:pt x="45243" y="58"/>
                  </a:moveTo>
                  <a:cubicBezTo>
                    <a:pt x="45928" y="58"/>
                    <a:pt x="46485" y="614"/>
                    <a:pt x="46485" y="1299"/>
                  </a:cubicBezTo>
                  <a:lnTo>
                    <a:pt x="46485" y="63068"/>
                  </a:lnTo>
                  <a:cubicBezTo>
                    <a:pt x="46485" y="63753"/>
                    <a:pt x="45928" y="64310"/>
                    <a:pt x="45243" y="64310"/>
                  </a:cubicBezTo>
                  <a:lnTo>
                    <a:pt x="1299" y="64310"/>
                  </a:lnTo>
                  <a:cubicBezTo>
                    <a:pt x="617" y="64310"/>
                    <a:pt x="57" y="63753"/>
                    <a:pt x="57" y="63068"/>
                  </a:cubicBezTo>
                  <a:lnTo>
                    <a:pt x="57" y="1299"/>
                  </a:lnTo>
                  <a:cubicBezTo>
                    <a:pt x="57" y="614"/>
                    <a:pt x="617" y="58"/>
                    <a:pt x="1299" y="58"/>
                  </a:cubicBezTo>
                  <a:close/>
                  <a:moveTo>
                    <a:pt x="1299" y="0"/>
                  </a:moveTo>
                  <a:cubicBezTo>
                    <a:pt x="585" y="0"/>
                    <a:pt x="0" y="582"/>
                    <a:pt x="0" y="1299"/>
                  </a:cubicBezTo>
                  <a:lnTo>
                    <a:pt x="0" y="63068"/>
                  </a:lnTo>
                  <a:cubicBezTo>
                    <a:pt x="0" y="63786"/>
                    <a:pt x="585" y="64368"/>
                    <a:pt x="1299" y="64368"/>
                  </a:cubicBezTo>
                  <a:lnTo>
                    <a:pt x="45243" y="64368"/>
                  </a:lnTo>
                  <a:cubicBezTo>
                    <a:pt x="45961" y="64368"/>
                    <a:pt x="46542" y="63786"/>
                    <a:pt x="46542" y="63068"/>
                  </a:cubicBezTo>
                  <a:lnTo>
                    <a:pt x="46542" y="1299"/>
                  </a:lnTo>
                  <a:cubicBezTo>
                    <a:pt x="46542" y="582"/>
                    <a:pt x="45961" y="0"/>
                    <a:pt x="45243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5723516" y="789660"/>
            <a:ext cx="2288423" cy="1787926"/>
            <a:chOff x="5723516" y="1479118"/>
            <a:chExt cx="2288423" cy="1787926"/>
          </a:xfrm>
        </p:grpSpPr>
        <p:sp>
          <p:nvSpPr>
            <p:cNvPr id="330" name="Google Shape;330;p24"/>
            <p:cNvSpPr/>
            <p:nvPr/>
          </p:nvSpPr>
          <p:spPr>
            <a:xfrm>
              <a:off x="5723516" y="1479118"/>
              <a:ext cx="2288423" cy="291294"/>
            </a:xfrm>
            <a:custGeom>
              <a:rect b="b" l="l" r="r" t="t"/>
              <a:pathLst>
                <a:path extrusionOk="0" h="7413" w="58237">
                  <a:moveTo>
                    <a:pt x="1756" y="1"/>
                  </a:moveTo>
                  <a:cubicBezTo>
                    <a:pt x="791" y="1"/>
                    <a:pt x="1" y="794"/>
                    <a:pt x="1" y="1760"/>
                  </a:cubicBezTo>
                  <a:lnTo>
                    <a:pt x="1" y="7413"/>
                  </a:lnTo>
                  <a:lnTo>
                    <a:pt x="58237" y="7413"/>
                  </a:lnTo>
                  <a:lnTo>
                    <a:pt x="58237" y="1760"/>
                  </a:lnTo>
                  <a:cubicBezTo>
                    <a:pt x="58237" y="794"/>
                    <a:pt x="57448" y="1"/>
                    <a:pt x="5648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6229445" y="1572681"/>
              <a:ext cx="104407" cy="104368"/>
            </a:xfrm>
            <a:custGeom>
              <a:rect b="b" l="l" r="r" t="t"/>
              <a:pathLst>
                <a:path extrusionOk="0" h="2656" w="2657">
                  <a:moveTo>
                    <a:pt x="1329" y="0"/>
                  </a:moveTo>
                  <a:cubicBezTo>
                    <a:pt x="597" y="0"/>
                    <a:pt x="1" y="595"/>
                    <a:pt x="1" y="1328"/>
                  </a:cubicBezTo>
                  <a:cubicBezTo>
                    <a:pt x="1" y="2060"/>
                    <a:pt x="597" y="2656"/>
                    <a:pt x="1329" y="2656"/>
                  </a:cubicBezTo>
                  <a:cubicBezTo>
                    <a:pt x="2065" y="2656"/>
                    <a:pt x="2656" y="2060"/>
                    <a:pt x="2656" y="1328"/>
                  </a:cubicBezTo>
                  <a:cubicBezTo>
                    <a:pt x="2656" y="595"/>
                    <a:pt x="2065" y="0"/>
                    <a:pt x="13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6044560" y="1572681"/>
              <a:ext cx="104407" cy="104368"/>
            </a:xfrm>
            <a:custGeom>
              <a:rect b="b" l="l" r="r" t="t"/>
              <a:pathLst>
                <a:path extrusionOk="0" h="2656" w="2657">
                  <a:moveTo>
                    <a:pt x="1328" y="0"/>
                  </a:moveTo>
                  <a:cubicBezTo>
                    <a:pt x="596" y="0"/>
                    <a:pt x="0" y="595"/>
                    <a:pt x="0" y="1328"/>
                  </a:cubicBezTo>
                  <a:cubicBezTo>
                    <a:pt x="0" y="2060"/>
                    <a:pt x="596" y="2656"/>
                    <a:pt x="1328" y="2656"/>
                  </a:cubicBezTo>
                  <a:cubicBezTo>
                    <a:pt x="2060" y="2656"/>
                    <a:pt x="2656" y="2060"/>
                    <a:pt x="2656" y="1328"/>
                  </a:cubicBezTo>
                  <a:cubicBezTo>
                    <a:pt x="2656" y="595"/>
                    <a:pt x="2060" y="0"/>
                    <a:pt x="132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5859635" y="1572681"/>
              <a:ext cx="104407" cy="104368"/>
            </a:xfrm>
            <a:custGeom>
              <a:rect b="b" l="l" r="r" t="t"/>
              <a:pathLst>
                <a:path extrusionOk="0" h="2656" w="2657">
                  <a:moveTo>
                    <a:pt x="1329" y="0"/>
                  </a:moveTo>
                  <a:cubicBezTo>
                    <a:pt x="593" y="0"/>
                    <a:pt x="0" y="595"/>
                    <a:pt x="0" y="1328"/>
                  </a:cubicBezTo>
                  <a:cubicBezTo>
                    <a:pt x="0" y="2060"/>
                    <a:pt x="593" y="2656"/>
                    <a:pt x="1329" y="2656"/>
                  </a:cubicBezTo>
                  <a:cubicBezTo>
                    <a:pt x="2061" y="2656"/>
                    <a:pt x="2656" y="2060"/>
                    <a:pt x="2656" y="1328"/>
                  </a:cubicBezTo>
                  <a:cubicBezTo>
                    <a:pt x="2656" y="595"/>
                    <a:pt x="2061" y="0"/>
                    <a:pt x="1329" y="0"/>
                  </a:cubicBez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5723516" y="1770377"/>
              <a:ext cx="2288423" cy="1496668"/>
            </a:xfrm>
            <a:custGeom>
              <a:rect b="b" l="l" r="r" t="t"/>
              <a:pathLst>
                <a:path extrusionOk="0" h="38088" w="58237">
                  <a:moveTo>
                    <a:pt x="1" y="1"/>
                  </a:moveTo>
                  <a:lnTo>
                    <a:pt x="1" y="36332"/>
                  </a:lnTo>
                  <a:cubicBezTo>
                    <a:pt x="1" y="37297"/>
                    <a:pt x="791" y="38087"/>
                    <a:pt x="1756" y="38087"/>
                  </a:cubicBezTo>
                  <a:lnTo>
                    <a:pt x="56482" y="38087"/>
                  </a:lnTo>
                  <a:cubicBezTo>
                    <a:pt x="57448" y="38087"/>
                    <a:pt x="58237" y="37297"/>
                    <a:pt x="58237" y="36332"/>
                  </a:cubicBezTo>
                  <a:lnTo>
                    <a:pt x="5823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24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336" name="Google Shape;336;p24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670099" y="1183057"/>
            <a:ext cx="4222275" cy="2756290"/>
            <a:chOff x="4710406" y="1815485"/>
            <a:chExt cx="3380253" cy="2313100"/>
          </a:xfrm>
        </p:grpSpPr>
        <p:sp>
          <p:nvSpPr>
            <p:cNvPr id="342" name="Google Shape;342;p24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24"/>
          <p:cNvGrpSpPr/>
          <p:nvPr/>
        </p:nvGrpSpPr>
        <p:grpSpPr>
          <a:xfrm>
            <a:off x="4741888" y="1523316"/>
            <a:ext cx="4078699" cy="2151865"/>
            <a:chOff x="4741888" y="1485263"/>
            <a:chExt cx="4078699" cy="2151865"/>
          </a:xfrm>
        </p:grpSpPr>
        <p:sp>
          <p:nvSpPr>
            <p:cNvPr id="345" name="Google Shape;345;p24"/>
            <p:cNvSpPr txBox="1"/>
            <p:nvPr/>
          </p:nvSpPr>
          <p:spPr>
            <a:xfrm>
              <a:off x="5616582" y="1485263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TP7</a:t>
              </a:r>
              <a:endParaRPr sz="1200"/>
            </a:p>
          </p:txBody>
        </p:sp>
        <p:sp>
          <p:nvSpPr>
            <p:cNvPr id="346" name="Google Shape;346;p24"/>
            <p:cNvSpPr txBox="1"/>
            <p:nvPr/>
          </p:nvSpPr>
          <p:spPr>
            <a:xfrm>
              <a:off x="6429338" y="1943513"/>
              <a:ext cx="7038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CONIA</a:t>
              </a:r>
              <a:endParaRPr sz="1200"/>
            </a:p>
          </p:txBody>
        </p:sp>
        <p:sp>
          <p:nvSpPr>
            <p:cNvPr id="347" name="Google Shape;347;p24"/>
            <p:cNvSpPr txBox="1"/>
            <p:nvPr/>
          </p:nvSpPr>
          <p:spPr>
            <a:xfrm>
              <a:off x="5616582" y="2401748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TP9</a:t>
              </a:r>
              <a:endParaRPr sz="1200"/>
            </a:p>
          </p:txBody>
        </p:sp>
        <p:sp>
          <p:nvSpPr>
            <p:cNvPr id="348" name="Google Shape;348;p24"/>
            <p:cNvSpPr txBox="1"/>
            <p:nvPr/>
          </p:nvSpPr>
          <p:spPr>
            <a:xfrm>
              <a:off x="5616582" y="2859991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T7</a:t>
              </a:r>
              <a:endParaRPr sz="1200"/>
            </a:p>
          </p:txBody>
        </p:sp>
        <p:sp>
          <p:nvSpPr>
            <p:cNvPr id="349" name="Google Shape;349;p24"/>
            <p:cNvSpPr txBox="1"/>
            <p:nvPr/>
          </p:nvSpPr>
          <p:spPr>
            <a:xfrm>
              <a:off x="6491281" y="1485263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TP8</a:t>
              </a:r>
              <a:endParaRPr sz="1200"/>
            </a:p>
          </p:txBody>
        </p:sp>
        <p:sp>
          <p:nvSpPr>
            <p:cNvPr id="350" name="Google Shape;350;p24"/>
            <p:cNvSpPr txBox="1"/>
            <p:nvPr/>
          </p:nvSpPr>
          <p:spPr>
            <a:xfrm>
              <a:off x="6491281" y="2401748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T6</a:t>
              </a:r>
              <a:endParaRPr sz="1200"/>
            </a:p>
          </p:txBody>
        </p:sp>
        <p:sp>
          <p:nvSpPr>
            <p:cNvPr id="351" name="Google Shape;351;p24"/>
            <p:cNvSpPr txBox="1"/>
            <p:nvPr/>
          </p:nvSpPr>
          <p:spPr>
            <a:xfrm>
              <a:off x="8240685" y="2859991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PR4</a:t>
              </a:r>
              <a:endParaRPr sz="1200"/>
            </a:p>
          </p:txBody>
        </p:sp>
        <p:sp>
          <p:nvSpPr>
            <p:cNvPr id="352" name="Google Shape;352;p24"/>
            <p:cNvSpPr txBox="1"/>
            <p:nvPr/>
          </p:nvSpPr>
          <p:spPr>
            <a:xfrm>
              <a:off x="7365980" y="1485263"/>
              <a:ext cx="579900" cy="3189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CC10</a:t>
              </a:r>
              <a:endParaRPr sz="1200"/>
            </a:p>
          </p:txBody>
        </p:sp>
        <p:sp>
          <p:nvSpPr>
            <p:cNvPr id="353" name="Google Shape;353;p24"/>
            <p:cNvSpPr txBox="1"/>
            <p:nvPr/>
          </p:nvSpPr>
          <p:spPr>
            <a:xfrm>
              <a:off x="7365980" y="1943505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CC11</a:t>
              </a:r>
              <a:endParaRPr sz="1200"/>
            </a:p>
          </p:txBody>
        </p:sp>
        <p:sp>
          <p:nvSpPr>
            <p:cNvPr id="354" name="Google Shape;354;p24"/>
            <p:cNvSpPr txBox="1"/>
            <p:nvPr/>
          </p:nvSpPr>
          <p:spPr>
            <a:xfrm>
              <a:off x="7371405" y="2849148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CC12</a:t>
              </a:r>
              <a:endParaRPr sz="1200"/>
            </a:p>
          </p:txBody>
        </p:sp>
        <p:sp>
          <p:nvSpPr>
            <p:cNvPr id="355" name="Google Shape;355;p24"/>
            <p:cNvSpPr txBox="1"/>
            <p:nvPr/>
          </p:nvSpPr>
          <p:spPr>
            <a:xfrm>
              <a:off x="4742138" y="2036840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CP5</a:t>
              </a:r>
              <a:endParaRPr sz="1200"/>
            </a:p>
          </p:txBody>
        </p:sp>
        <p:sp>
          <p:nvSpPr>
            <p:cNvPr id="356" name="Google Shape;356;p24"/>
            <p:cNvSpPr txBox="1"/>
            <p:nvPr/>
          </p:nvSpPr>
          <p:spPr>
            <a:xfrm>
              <a:off x="8240687" y="3318223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</a:t>
              </a:r>
              <a:endParaRPr sz="1200"/>
            </a:p>
          </p:txBody>
        </p:sp>
        <p:cxnSp>
          <p:nvCxnSpPr>
            <p:cNvPr id="357" name="Google Shape;357;p24"/>
            <p:cNvCxnSpPr>
              <a:stCxn id="345" idx="3"/>
              <a:endCxn id="349" idx="1"/>
            </p:cNvCxnSpPr>
            <p:nvPr/>
          </p:nvCxnSpPr>
          <p:spPr>
            <a:xfrm>
              <a:off x="6196482" y="1644713"/>
              <a:ext cx="294900" cy="600"/>
            </a:xfrm>
            <a:prstGeom prst="curvedConnector3">
              <a:avLst>
                <a:gd fmla="val 5001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24"/>
            <p:cNvCxnSpPr>
              <a:stCxn id="349" idx="3"/>
              <a:endCxn id="352" idx="1"/>
            </p:cNvCxnSpPr>
            <p:nvPr/>
          </p:nvCxnSpPr>
          <p:spPr>
            <a:xfrm>
              <a:off x="7071181" y="1644713"/>
              <a:ext cx="294900" cy="600"/>
            </a:xfrm>
            <a:prstGeom prst="curvedConnector3">
              <a:avLst>
                <a:gd fmla="val 5001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9" name="Google Shape;359;p24"/>
            <p:cNvCxnSpPr>
              <a:stCxn id="349" idx="2"/>
              <a:endCxn id="355" idx="0"/>
            </p:cNvCxnSpPr>
            <p:nvPr/>
          </p:nvCxnSpPr>
          <p:spPr>
            <a:xfrm rot="5400000">
              <a:off x="5790331" y="1046063"/>
              <a:ext cx="232800" cy="17490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0" name="Google Shape;360;p24"/>
            <p:cNvCxnSpPr>
              <a:stCxn id="347" idx="3"/>
              <a:endCxn id="350" idx="1"/>
            </p:cNvCxnSpPr>
            <p:nvPr/>
          </p:nvCxnSpPr>
          <p:spPr>
            <a:xfrm>
              <a:off x="6196482" y="2561198"/>
              <a:ext cx="294900" cy="600"/>
            </a:xfrm>
            <a:prstGeom prst="curvedConnector3">
              <a:avLst>
                <a:gd fmla="val 5001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1" name="Google Shape;361;p24"/>
            <p:cNvCxnSpPr>
              <a:stCxn id="350" idx="2"/>
              <a:endCxn id="348" idx="0"/>
            </p:cNvCxnSpPr>
            <p:nvPr/>
          </p:nvCxnSpPr>
          <p:spPr>
            <a:xfrm rot="5400000">
              <a:off x="6274231" y="2352848"/>
              <a:ext cx="139200" cy="8748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24"/>
            <p:cNvCxnSpPr>
              <a:stCxn id="348" idx="2"/>
              <a:endCxn id="363" idx="3"/>
            </p:cNvCxnSpPr>
            <p:nvPr/>
          </p:nvCxnSpPr>
          <p:spPr>
            <a:xfrm rot="5400000">
              <a:off x="5464782" y="3035941"/>
              <a:ext cx="298800" cy="584700"/>
            </a:xfrm>
            <a:prstGeom prst="curvedConnector2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4" name="Google Shape;364;p24"/>
            <p:cNvCxnSpPr>
              <a:stCxn id="355" idx="2"/>
              <a:endCxn id="363" idx="0"/>
            </p:cNvCxnSpPr>
            <p:nvPr/>
          </p:nvCxnSpPr>
          <p:spPr>
            <a:xfrm flipH="1" rot="-5400000">
              <a:off x="4551188" y="2836640"/>
              <a:ext cx="9624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5" name="Google Shape;365;p24"/>
            <p:cNvCxnSpPr>
              <a:stCxn id="346" idx="3"/>
              <a:endCxn id="353" idx="1"/>
            </p:cNvCxnSpPr>
            <p:nvPr/>
          </p:nvCxnSpPr>
          <p:spPr>
            <a:xfrm>
              <a:off x="7133138" y="2102963"/>
              <a:ext cx="232800" cy="600"/>
            </a:xfrm>
            <a:prstGeom prst="curvedConnector3">
              <a:avLst>
                <a:gd fmla="val 5000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6" name="Google Shape;366;p24"/>
            <p:cNvCxnSpPr>
              <a:stCxn id="348" idx="3"/>
              <a:endCxn id="354" idx="1"/>
            </p:cNvCxnSpPr>
            <p:nvPr/>
          </p:nvCxnSpPr>
          <p:spPr>
            <a:xfrm flipH="1" rot="10800000">
              <a:off x="6196482" y="3008641"/>
              <a:ext cx="1174800" cy="108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7" name="Google Shape;367;p24"/>
            <p:cNvCxnSpPr>
              <a:stCxn id="351" idx="2"/>
              <a:endCxn id="356" idx="0"/>
            </p:cNvCxnSpPr>
            <p:nvPr/>
          </p:nvCxnSpPr>
          <p:spPr>
            <a:xfrm flipH="1" rot="-5400000">
              <a:off x="8461335" y="3248191"/>
              <a:ext cx="1392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3" name="Google Shape;363;p24"/>
            <p:cNvSpPr txBox="1"/>
            <p:nvPr/>
          </p:nvSpPr>
          <p:spPr>
            <a:xfrm>
              <a:off x="4741888" y="3318227"/>
              <a:ext cx="579900" cy="318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EF</a:t>
              </a:r>
              <a:endParaRPr sz="1200"/>
            </a:p>
          </p:txBody>
        </p:sp>
        <p:cxnSp>
          <p:nvCxnSpPr>
            <p:cNvPr id="368" name="Google Shape;368;p24"/>
            <p:cNvCxnSpPr>
              <a:endCxn id="351" idx="0"/>
            </p:cNvCxnSpPr>
            <p:nvPr/>
          </p:nvCxnSpPr>
          <p:spPr>
            <a:xfrm flipH="1" rot="-5400000">
              <a:off x="7844235" y="2173591"/>
              <a:ext cx="1361100" cy="11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9" name="Google Shape;369;p24"/>
            <p:cNvCxnSpPr>
              <a:stCxn id="356" idx="1"/>
              <a:endCxn id="363" idx="3"/>
            </p:cNvCxnSpPr>
            <p:nvPr/>
          </p:nvCxnSpPr>
          <p:spPr>
            <a:xfrm flipH="1">
              <a:off x="5321687" y="3477673"/>
              <a:ext cx="29190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70" name="Google Shape;370;p24"/>
          <p:cNvCxnSpPr/>
          <p:nvPr/>
        </p:nvCxnSpPr>
        <p:spPr>
          <a:xfrm>
            <a:off x="7369600" y="1528458"/>
            <a:ext cx="583500" cy="3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4"/>
          <p:cNvCxnSpPr/>
          <p:nvPr/>
        </p:nvCxnSpPr>
        <p:spPr>
          <a:xfrm flipH="1" rot="10800000">
            <a:off x="7369600" y="1528433"/>
            <a:ext cx="577200" cy="3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6235225" y="11168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6235225" y="29375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3482925" y="29375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3482925" y="11168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"/>
          <p:cNvSpPr txBox="1"/>
          <p:nvPr>
            <p:ph type="ctrTitle"/>
          </p:nvPr>
        </p:nvSpPr>
        <p:spPr>
          <a:xfrm>
            <a:off x="3554200" y="1657625"/>
            <a:ext cx="23565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br>
              <a:rPr lang="en"/>
            </a:br>
            <a:r>
              <a:rPr lang="en"/>
              <a:t>Clases anidadas</a:t>
            </a:r>
            <a:endParaRPr/>
          </a:p>
        </p:txBody>
      </p:sp>
      <p:sp>
        <p:nvSpPr>
          <p:cNvPr id="381" name="Google Shape;381;p25"/>
          <p:cNvSpPr txBox="1"/>
          <p:nvPr>
            <p:ph idx="2" type="ctrTitle"/>
          </p:nvPr>
        </p:nvSpPr>
        <p:spPr>
          <a:xfrm>
            <a:off x="3554200" y="3482450"/>
            <a:ext cx="2261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br>
              <a:rPr lang="en"/>
            </a:br>
            <a:r>
              <a:rPr lang="en"/>
              <a:t>dICCIONARIOS </a:t>
            </a:r>
            <a:endParaRPr/>
          </a:p>
        </p:txBody>
      </p:sp>
      <p:sp>
        <p:nvSpPr>
          <p:cNvPr id="382" name="Google Shape;382;p25"/>
          <p:cNvSpPr txBox="1"/>
          <p:nvPr>
            <p:ph idx="5" type="subTitle"/>
          </p:nvPr>
        </p:nvSpPr>
        <p:spPr>
          <a:xfrm>
            <a:off x="3554200" y="3659800"/>
            <a:ext cx="2048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Colección de datos</a:t>
            </a:r>
            <a:endParaRPr/>
          </a:p>
        </p:txBody>
      </p:sp>
      <p:sp>
        <p:nvSpPr>
          <p:cNvPr id="383" name="Google Shape;383;p25"/>
          <p:cNvSpPr txBox="1"/>
          <p:nvPr>
            <p:ph idx="3" type="ctrTitle"/>
          </p:nvPr>
        </p:nvSpPr>
        <p:spPr>
          <a:xfrm>
            <a:off x="6288325" y="1657625"/>
            <a:ext cx="26478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br>
              <a:rPr lang="en"/>
            </a:br>
            <a:r>
              <a:rPr lang="en">
                <a:solidFill>
                  <a:schemeClr val="accent3"/>
                </a:solidFill>
              </a:rPr>
              <a:t>Patrón de diseño </a:t>
            </a:r>
            <a:endParaRPr/>
          </a:p>
        </p:txBody>
      </p:sp>
      <p:sp>
        <p:nvSpPr>
          <p:cNvPr id="384" name="Google Shape;384;p25"/>
          <p:cNvSpPr txBox="1"/>
          <p:nvPr>
            <p:ph idx="6" type="subTitle"/>
          </p:nvPr>
        </p:nvSpPr>
        <p:spPr>
          <a:xfrm>
            <a:off x="6288325" y="1837200"/>
            <a:ext cx="2261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</a:t>
            </a:r>
            <a:endParaRPr/>
          </a:p>
        </p:txBody>
      </p:sp>
      <p:sp>
        <p:nvSpPr>
          <p:cNvPr id="385" name="Google Shape;385;p25"/>
          <p:cNvSpPr txBox="1"/>
          <p:nvPr>
            <p:ph idx="4" type="ctrTitle"/>
          </p:nvPr>
        </p:nvSpPr>
        <p:spPr>
          <a:xfrm>
            <a:off x="6288325" y="3482450"/>
            <a:ext cx="2603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</a:t>
            </a:r>
            <a:br>
              <a:rPr lang="en"/>
            </a:br>
            <a:r>
              <a:rPr lang="en"/>
              <a:t>Patrón de diseño</a:t>
            </a:r>
            <a:endParaRPr/>
          </a:p>
        </p:txBody>
      </p:sp>
      <p:grpSp>
        <p:nvGrpSpPr>
          <p:cNvPr id="386" name="Google Shape;386;p25"/>
          <p:cNvGrpSpPr/>
          <p:nvPr/>
        </p:nvGrpSpPr>
        <p:grpSpPr>
          <a:xfrm>
            <a:off x="563975" y="982900"/>
            <a:ext cx="2214990" cy="3181003"/>
            <a:chOff x="624596" y="982906"/>
            <a:chExt cx="2001980" cy="3181003"/>
          </a:xfrm>
        </p:grpSpPr>
        <p:sp>
          <p:nvSpPr>
            <p:cNvPr id="387" name="Google Shape;387;p25"/>
            <p:cNvSpPr/>
            <p:nvPr/>
          </p:nvSpPr>
          <p:spPr>
            <a:xfrm>
              <a:off x="692176" y="1142009"/>
              <a:ext cx="1934400" cy="30219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624596" y="982906"/>
              <a:ext cx="1881817" cy="2984405"/>
            </a:xfrm>
            <a:custGeom>
              <a:rect b="b" l="l" r="r" t="t"/>
              <a:pathLst>
                <a:path extrusionOk="0" h="74336" w="53747">
                  <a:moveTo>
                    <a:pt x="52246" y="65"/>
                  </a:moveTo>
                  <a:cubicBezTo>
                    <a:pt x="53040" y="65"/>
                    <a:pt x="53682" y="711"/>
                    <a:pt x="53682" y="1501"/>
                  </a:cubicBezTo>
                  <a:lnTo>
                    <a:pt x="53682" y="72835"/>
                  </a:lnTo>
                  <a:cubicBezTo>
                    <a:pt x="53682" y="73625"/>
                    <a:pt x="53040" y="74268"/>
                    <a:pt x="52246" y="74268"/>
                  </a:cubicBezTo>
                  <a:lnTo>
                    <a:pt x="1501" y="74268"/>
                  </a:lnTo>
                  <a:cubicBezTo>
                    <a:pt x="711" y="74268"/>
                    <a:pt x="65" y="73625"/>
                    <a:pt x="65" y="72835"/>
                  </a:cubicBezTo>
                  <a:lnTo>
                    <a:pt x="65" y="1501"/>
                  </a:lnTo>
                  <a:cubicBezTo>
                    <a:pt x="65" y="711"/>
                    <a:pt x="711" y="65"/>
                    <a:pt x="1501" y="65"/>
                  </a:cubicBezTo>
                  <a:close/>
                  <a:moveTo>
                    <a:pt x="1501" y="1"/>
                  </a:moveTo>
                  <a:cubicBezTo>
                    <a:pt x="676" y="1"/>
                    <a:pt x="0" y="675"/>
                    <a:pt x="0" y="1501"/>
                  </a:cubicBezTo>
                  <a:lnTo>
                    <a:pt x="0" y="72835"/>
                  </a:lnTo>
                  <a:cubicBezTo>
                    <a:pt x="0" y="73660"/>
                    <a:pt x="676" y="74336"/>
                    <a:pt x="1501" y="74336"/>
                  </a:cubicBezTo>
                  <a:lnTo>
                    <a:pt x="52246" y="74336"/>
                  </a:lnTo>
                  <a:cubicBezTo>
                    <a:pt x="53076" y="74336"/>
                    <a:pt x="53747" y="73660"/>
                    <a:pt x="53747" y="72835"/>
                  </a:cubicBezTo>
                  <a:lnTo>
                    <a:pt x="53747" y="1501"/>
                  </a:lnTo>
                  <a:cubicBezTo>
                    <a:pt x="53747" y="675"/>
                    <a:pt x="53076" y="1"/>
                    <a:pt x="52246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25"/>
          <p:cNvGrpSpPr/>
          <p:nvPr/>
        </p:nvGrpSpPr>
        <p:grpSpPr>
          <a:xfrm>
            <a:off x="0" y="4397412"/>
            <a:ext cx="4600713" cy="150450"/>
            <a:chOff x="0" y="4397412"/>
            <a:chExt cx="4600713" cy="150450"/>
          </a:xfrm>
        </p:grpSpPr>
        <p:sp>
          <p:nvSpPr>
            <p:cNvPr id="390" name="Google Shape;390;p2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5"/>
          <p:cNvGrpSpPr/>
          <p:nvPr/>
        </p:nvGrpSpPr>
        <p:grpSpPr>
          <a:xfrm>
            <a:off x="1691827" y="1904259"/>
            <a:ext cx="1418990" cy="2804590"/>
            <a:chOff x="2072827" y="1904259"/>
            <a:chExt cx="1418990" cy="2804590"/>
          </a:xfrm>
        </p:grpSpPr>
        <p:sp>
          <p:nvSpPr>
            <p:cNvPr id="396" name="Google Shape;396;p25"/>
            <p:cNvSpPr/>
            <p:nvPr/>
          </p:nvSpPr>
          <p:spPr>
            <a:xfrm>
              <a:off x="2399847" y="1904259"/>
              <a:ext cx="391230" cy="380866"/>
            </a:xfrm>
            <a:custGeom>
              <a:rect b="b" l="l" r="r" t="t"/>
              <a:pathLst>
                <a:path extrusionOk="0" h="10878" w="11174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2789784" y="2455395"/>
              <a:ext cx="313327" cy="524242"/>
            </a:xfrm>
            <a:custGeom>
              <a:rect b="b" l="l" r="r" t="t"/>
              <a:pathLst>
                <a:path extrusionOk="0" h="14973" w="8949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2724205" y="2358410"/>
              <a:ext cx="176358" cy="233253"/>
            </a:xfrm>
            <a:custGeom>
              <a:rect b="b" l="l" r="r" t="t"/>
              <a:pathLst>
                <a:path extrusionOk="0" h="6662" w="5037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2853507" y="2457531"/>
              <a:ext cx="1646" cy="8858"/>
            </a:xfrm>
            <a:custGeom>
              <a:rect b="b" l="l" r="r" t="t"/>
              <a:pathLst>
                <a:path extrusionOk="0" h="253" w="47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2759253" y="2491738"/>
              <a:ext cx="149959" cy="113756"/>
            </a:xfrm>
            <a:custGeom>
              <a:rect b="b" l="l" r="r" t="t"/>
              <a:pathLst>
                <a:path extrusionOk="0" h="3249" w="4283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3066000" y="2936365"/>
              <a:ext cx="112040" cy="66769"/>
            </a:xfrm>
            <a:custGeom>
              <a:rect b="b" l="l" r="r" t="t"/>
              <a:pathLst>
                <a:path extrusionOk="0" h="1907" w="320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2668115" y="4444154"/>
              <a:ext cx="84660" cy="183781"/>
            </a:xfrm>
            <a:custGeom>
              <a:rect b="b" l="l" r="r" t="t"/>
              <a:pathLst>
                <a:path extrusionOk="0" h="5249" w="2418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2119709" y="4233657"/>
              <a:ext cx="166414" cy="190433"/>
            </a:xfrm>
            <a:custGeom>
              <a:rect b="b" l="l" r="r" t="t"/>
              <a:pathLst>
                <a:path extrusionOk="0" h="5439" w="4753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2072827" y="4366600"/>
              <a:ext cx="225516" cy="194775"/>
            </a:xfrm>
            <a:custGeom>
              <a:rect b="b" l="l" r="r" t="t"/>
              <a:pathLst>
                <a:path extrusionOk="0" h="5563" w="6441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2643536" y="4618587"/>
              <a:ext cx="241411" cy="90262"/>
            </a:xfrm>
            <a:custGeom>
              <a:rect b="b" l="l" r="r" t="t"/>
              <a:pathLst>
                <a:path extrusionOk="0" h="2578" w="6895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670670" y="4520551"/>
              <a:ext cx="665" cy="18417"/>
            </a:xfrm>
            <a:custGeom>
              <a:rect b="b" l="l" r="r" t="t"/>
              <a:pathLst>
                <a:path extrusionOk="0" h="526" w="19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2670776" y="4520551"/>
              <a:ext cx="79828" cy="18417"/>
            </a:xfrm>
            <a:custGeom>
              <a:rect b="b" l="l" r="r" t="t"/>
              <a:pathLst>
                <a:path extrusionOk="0" h="526" w="228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2164701" y="4300391"/>
              <a:ext cx="9313" cy="16141"/>
            </a:xfrm>
            <a:custGeom>
              <a:rect b="b" l="l" r="r" t="t"/>
              <a:pathLst>
                <a:path extrusionOk="0" h="461" w="266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164701" y="4300391"/>
              <a:ext cx="82700" cy="46041"/>
            </a:xfrm>
            <a:custGeom>
              <a:rect b="b" l="l" r="r" t="t"/>
              <a:pathLst>
                <a:path extrusionOk="0" h="1315" w="2362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2427857" y="2340868"/>
              <a:ext cx="454952" cy="501659"/>
            </a:xfrm>
            <a:custGeom>
              <a:rect b="b" l="l" r="r" t="t"/>
              <a:pathLst>
                <a:path extrusionOk="0" h="14328" w="12994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564687" y="2178829"/>
              <a:ext cx="194599" cy="293475"/>
            </a:xfrm>
            <a:custGeom>
              <a:rect b="b" l="l" r="r" t="t"/>
              <a:pathLst>
                <a:path extrusionOk="0" h="8382" w="5558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2657436" y="2245668"/>
              <a:ext cx="11484" cy="9839"/>
            </a:xfrm>
            <a:custGeom>
              <a:rect b="b" l="l" r="r" t="t"/>
              <a:pathLst>
                <a:path extrusionOk="0" h="281" w="328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664368" y="2279351"/>
              <a:ext cx="280" cy="2066"/>
            </a:xfrm>
            <a:custGeom>
              <a:rect b="b" l="l" r="r" t="t"/>
              <a:pathLst>
                <a:path extrusionOk="0" h="59" w="8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606562" y="2210096"/>
              <a:ext cx="62357" cy="71320"/>
            </a:xfrm>
            <a:custGeom>
              <a:rect b="b" l="l" r="r" t="t"/>
              <a:pathLst>
                <a:path extrusionOk="0" h="2037" w="1781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480236" y="1964936"/>
              <a:ext cx="258952" cy="296171"/>
            </a:xfrm>
            <a:custGeom>
              <a:rect b="b" l="l" r="r" t="t"/>
              <a:pathLst>
                <a:path extrusionOk="0" h="8459" w="7396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465671" y="1949286"/>
              <a:ext cx="221209" cy="210880"/>
            </a:xfrm>
            <a:custGeom>
              <a:rect b="b" l="l" r="r" t="t"/>
              <a:pathLst>
                <a:path extrusionOk="0" h="6023" w="6318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571234" y="2842496"/>
              <a:ext cx="298517" cy="1678079"/>
            </a:xfrm>
            <a:custGeom>
              <a:rect b="b" l="l" r="r" t="t"/>
              <a:pathLst>
                <a:path extrusionOk="0" h="47928" w="8526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644516" y="4479376"/>
              <a:ext cx="140925" cy="45131"/>
            </a:xfrm>
            <a:custGeom>
              <a:rect b="b" l="l" r="r" t="t"/>
              <a:pathLst>
                <a:path extrusionOk="0" h="1289" w="4025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2643641" y="3424583"/>
              <a:ext cx="4307" cy="41035"/>
            </a:xfrm>
            <a:custGeom>
              <a:rect b="b" l="l" r="r" t="t"/>
              <a:pathLst>
                <a:path extrusionOk="0" h="1172" w="123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2643641" y="3130125"/>
              <a:ext cx="72406" cy="421936"/>
            </a:xfrm>
            <a:custGeom>
              <a:rect b="b" l="l" r="r" t="t"/>
              <a:pathLst>
                <a:path extrusionOk="0" h="12051" w="2068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2162670" y="2842496"/>
              <a:ext cx="559430" cy="1494228"/>
            </a:xfrm>
            <a:custGeom>
              <a:rect b="b" l="l" r="r" t="t"/>
              <a:pathLst>
                <a:path extrusionOk="0" h="42677" w="15978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2148980" y="4247137"/>
              <a:ext cx="153460" cy="99926"/>
            </a:xfrm>
            <a:custGeom>
              <a:rect b="b" l="l" r="r" t="t"/>
              <a:pathLst>
                <a:path extrusionOk="0" h="2854" w="4383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2625784" y="2083314"/>
              <a:ext cx="17506" cy="22863"/>
            </a:xfrm>
            <a:custGeom>
              <a:rect b="b" l="l" r="r" t="t"/>
              <a:pathLst>
                <a:path extrusionOk="0" h="653" w="50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2696300" y="2067594"/>
              <a:ext cx="17611" cy="22898"/>
            </a:xfrm>
            <a:custGeom>
              <a:rect b="b" l="l" r="r" t="t"/>
              <a:pathLst>
                <a:path extrusionOk="0" h="654" w="503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2700817" y="2060801"/>
              <a:ext cx="14110" cy="9138"/>
            </a:xfrm>
            <a:custGeom>
              <a:rect b="b" l="l" r="r" t="t"/>
              <a:pathLst>
                <a:path extrusionOk="0" h="261" w="403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2678443" y="2096759"/>
              <a:ext cx="31196" cy="44116"/>
            </a:xfrm>
            <a:custGeom>
              <a:rect b="b" l="l" r="r" t="t"/>
              <a:pathLst>
                <a:path extrusionOk="0" h="1260" w="891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620147" y="2156876"/>
              <a:ext cx="50558" cy="16176"/>
            </a:xfrm>
            <a:custGeom>
              <a:rect b="b" l="l" r="r" t="t"/>
              <a:pathLst>
                <a:path extrusionOk="0" h="462" w="1444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484893" y="2137129"/>
              <a:ext cx="74472" cy="66174"/>
            </a:xfrm>
            <a:custGeom>
              <a:rect b="b" l="l" r="r" t="t"/>
              <a:pathLst>
                <a:path extrusionOk="0" h="1890" w="2127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594623" y="2046096"/>
              <a:ext cx="44011" cy="22968"/>
            </a:xfrm>
            <a:custGeom>
              <a:rect b="b" l="l" r="r" t="t"/>
              <a:pathLst>
                <a:path extrusionOk="0" h="656" w="1257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677183" y="2017490"/>
              <a:ext cx="39249" cy="11554"/>
            </a:xfrm>
            <a:custGeom>
              <a:rect b="b" l="l" r="r" t="t"/>
              <a:pathLst>
                <a:path extrusionOk="0" h="330" w="1121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205911" y="4422306"/>
              <a:ext cx="41490" cy="20972"/>
            </a:xfrm>
            <a:custGeom>
              <a:rect b="b" l="l" r="r" t="t"/>
              <a:pathLst>
                <a:path extrusionOk="0" h="599" w="1185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206051" y="4400633"/>
              <a:ext cx="35713" cy="25594"/>
            </a:xfrm>
            <a:custGeom>
              <a:rect b="b" l="l" r="r" t="t"/>
              <a:pathLst>
                <a:path extrusionOk="0" h="731" w="102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753336" y="4612390"/>
              <a:ext cx="49683" cy="20202"/>
            </a:xfrm>
            <a:custGeom>
              <a:rect b="b" l="l" r="r" t="t"/>
              <a:pathLst>
                <a:path extrusionOk="0" h="577" w="1419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753476" y="4593763"/>
              <a:ext cx="30811" cy="36063"/>
            </a:xfrm>
            <a:custGeom>
              <a:rect b="b" l="l" r="r" t="t"/>
              <a:pathLst>
                <a:path extrusionOk="0" h="1030" w="88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630301" y="2076522"/>
              <a:ext cx="14005" cy="9138"/>
            </a:xfrm>
            <a:custGeom>
              <a:rect b="b" l="l" r="r" t="t"/>
              <a:pathLst>
                <a:path extrusionOk="0" h="261" w="40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470853" y="2821103"/>
              <a:ext cx="346484" cy="35853"/>
            </a:xfrm>
            <a:custGeom>
              <a:rect b="b" l="l" r="r" t="t"/>
              <a:pathLst>
                <a:path extrusionOk="0" h="1024" w="9896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513323" y="2818617"/>
              <a:ext cx="19397" cy="41490"/>
            </a:xfrm>
            <a:custGeom>
              <a:rect b="b" l="l" r="r" t="t"/>
              <a:pathLst>
                <a:path extrusionOk="0" h="1185" w="554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513323" y="2818617"/>
              <a:ext cx="19257" cy="41490"/>
            </a:xfrm>
            <a:custGeom>
              <a:rect b="b" l="l" r="r" t="t"/>
              <a:pathLst>
                <a:path extrusionOk="0" h="1185" w="55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772348" y="2818617"/>
              <a:ext cx="19467" cy="41490"/>
            </a:xfrm>
            <a:custGeom>
              <a:rect b="b" l="l" r="r" t="t"/>
              <a:pathLst>
                <a:path extrusionOk="0" h="1185" w="556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643396" y="2818617"/>
              <a:ext cx="19362" cy="41490"/>
            </a:xfrm>
            <a:custGeom>
              <a:rect b="b" l="l" r="r" t="t"/>
              <a:pathLst>
                <a:path extrusionOk="0" h="1185" w="553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2475381" y="2091484"/>
              <a:ext cx="1013577" cy="907769"/>
            </a:xfrm>
            <a:custGeom>
              <a:rect b="b" l="l" r="r" t="t"/>
              <a:pathLst>
                <a:path extrusionOk="0" h="25927" w="28949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2509787" y="2116997"/>
              <a:ext cx="982031" cy="1171798"/>
            </a:xfrm>
            <a:custGeom>
              <a:rect b="b" l="l" r="r" t="t"/>
              <a:pathLst>
                <a:path extrusionOk="0" h="33468" w="28048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3105459" y="2917633"/>
              <a:ext cx="72581" cy="85501"/>
            </a:xfrm>
            <a:custGeom>
              <a:rect b="b" l="l" r="r" t="t"/>
              <a:pathLst>
                <a:path extrusionOk="0" h="2442" w="2073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2592592" y="2194375"/>
              <a:ext cx="843906" cy="1008185"/>
            </a:xfrm>
            <a:custGeom>
              <a:rect b="b" l="l" r="r" t="t"/>
              <a:pathLst>
                <a:path extrusionOk="0" h="28795" w="24103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614090" y="2645304"/>
              <a:ext cx="70060" cy="105878"/>
            </a:xfrm>
            <a:custGeom>
              <a:rect b="b" l="l" r="r" t="t"/>
              <a:pathLst>
                <a:path extrusionOk="0" h="3024" w="2001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2359722" y="2457075"/>
              <a:ext cx="287488" cy="370957"/>
            </a:xfrm>
            <a:custGeom>
              <a:rect b="b" l="l" r="r" t="t"/>
              <a:pathLst>
                <a:path extrusionOk="0" h="10595" w="8211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2356851" y="2359775"/>
              <a:ext cx="170931" cy="212176"/>
            </a:xfrm>
            <a:custGeom>
              <a:rect b="b" l="l" r="r" t="t"/>
              <a:pathLst>
                <a:path extrusionOk="0" h="6060" w="4882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348168" y="2472376"/>
              <a:ext cx="146702" cy="110640"/>
            </a:xfrm>
            <a:custGeom>
              <a:rect b="b" l="l" r="r" t="t"/>
              <a:pathLst>
                <a:path extrusionOk="0" h="3160" w="419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2661112" y="2623946"/>
              <a:ext cx="78953" cy="98700"/>
            </a:xfrm>
            <a:custGeom>
              <a:rect b="b" l="l" r="r" t="t"/>
              <a:pathLst>
                <a:path extrusionOk="0" h="2819" w="2255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25"/>
          <p:cNvSpPr txBox="1"/>
          <p:nvPr>
            <p:ph type="ctrTitle"/>
          </p:nvPr>
        </p:nvSpPr>
        <p:spPr>
          <a:xfrm rot="-3144022">
            <a:off x="2150808" y="2540441"/>
            <a:ext cx="1012882" cy="3206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1" name="Google Shape;451;p25"/>
          <p:cNvSpPr txBox="1"/>
          <p:nvPr>
            <p:ph idx="7" type="subTitle"/>
          </p:nvPr>
        </p:nvSpPr>
        <p:spPr>
          <a:xfrm>
            <a:off x="6288325" y="3659800"/>
            <a:ext cx="2154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</a:t>
            </a:r>
            <a:endParaRPr/>
          </a:p>
        </p:txBody>
      </p:sp>
      <p:sp>
        <p:nvSpPr>
          <p:cNvPr id="452" name="Google Shape;452;p25"/>
          <p:cNvSpPr txBox="1"/>
          <p:nvPr>
            <p:ph idx="6" type="subTitle"/>
          </p:nvPr>
        </p:nvSpPr>
        <p:spPr>
          <a:xfrm>
            <a:off x="3482925" y="1904250"/>
            <a:ext cx="22614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ested class o Inner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Clases anidadas</a:t>
            </a:r>
            <a:endParaRPr/>
          </a:p>
        </p:txBody>
      </p:sp>
      <p:pic>
        <p:nvPicPr>
          <p:cNvPr id="458" name="Google Shape;4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00" y="1090891"/>
            <a:ext cx="4485660" cy="3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160" y="1090891"/>
            <a:ext cx="1997746" cy="3900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26"/>
          <p:cNvGrpSpPr/>
          <p:nvPr/>
        </p:nvGrpSpPr>
        <p:grpSpPr>
          <a:xfrm rot="8204">
            <a:off x="7840400" y="2173583"/>
            <a:ext cx="1137935" cy="2721320"/>
            <a:chOff x="7443890" y="153238"/>
            <a:chExt cx="1180672" cy="2720503"/>
          </a:xfrm>
        </p:grpSpPr>
        <p:sp>
          <p:nvSpPr>
            <p:cNvPr id="461" name="Google Shape;461;p26"/>
            <p:cNvSpPr/>
            <p:nvPr/>
          </p:nvSpPr>
          <p:spPr>
            <a:xfrm>
              <a:off x="8177507" y="287222"/>
              <a:ext cx="34798" cy="33077"/>
            </a:xfrm>
            <a:custGeom>
              <a:rect b="b" l="l" r="r" t="t"/>
              <a:pathLst>
                <a:path extrusionOk="0" h="807" w="849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8240135" y="213570"/>
              <a:ext cx="28773" cy="38282"/>
            </a:xfrm>
            <a:custGeom>
              <a:rect b="b" l="l" r="r" t="t"/>
              <a:pathLst>
                <a:path extrusionOk="0" h="934" w="702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8112298" y="155001"/>
              <a:ext cx="504310" cy="591327"/>
            </a:xfrm>
            <a:custGeom>
              <a:rect b="b" l="l" r="r" t="t"/>
              <a:pathLst>
                <a:path extrusionOk="0" h="14427" w="12304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7987371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8173983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8055441" y="2453498"/>
              <a:ext cx="197166" cy="21142"/>
            </a:xfrm>
            <a:custGeom>
              <a:rect b="b" l="l" r="r" t="t"/>
              <a:pathLst>
                <a:path extrusionOk="0" h="562" w="5241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8059503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8088733" y="2452030"/>
              <a:ext cx="11700" cy="18246"/>
            </a:xfrm>
            <a:custGeom>
              <a:rect b="b" l="l" r="r" t="t"/>
              <a:pathLst>
                <a:path extrusionOk="0" h="485" w="311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8083034" y="2840744"/>
              <a:ext cx="7255" cy="10493"/>
            </a:xfrm>
            <a:custGeom>
              <a:rect b="b" l="l" r="r" t="t"/>
              <a:pathLst>
                <a:path extrusionOk="0" h="256" w="17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8092215" y="2838900"/>
              <a:ext cx="8198" cy="7296"/>
            </a:xfrm>
            <a:custGeom>
              <a:rect b="b" l="l" r="r" t="t"/>
              <a:pathLst>
                <a:path extrusionOk="0" h="178" w="20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8093608" y="2833572"/>
              <a:ext cx="13198" cy="1558"/>
            </a:xfrm>
            <a:custGeom>
              <a:rect b="b" l="l" r="r" t="t"/>
              <a:pathLst>
                <a:path extrusionOk="0" h="38" w="322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8094223" y="2825989"/>
              <a:ext cx="15042" cy="2172"/>
            </a:xfrm>
            <a:custGeom>
              <a:rect b="b" l="l" r="r" t="t"/>
              <a:pathLst>
                <a:path extrusionOk="0" h="53" w="367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8062212" y="2828735"/>
              <a:ext cx="23650" cy="13731"/>
            </a:xfrm>
            <a:custGeom>
              <a:rect b="b" l="l" r="r" t="t"/>
              <a:pathLst>
                <a:path extrusionOk="0" h="335" w="577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8082460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8174147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8206280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8163219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8215622" y="2459780"/>
              <a:ext cx="3988" cy="6546"/>
            </a:xfrm>
            <a:custGeom>
              <a:rect b="b" l="l" r="r" t="t"/>
              <a:pathLst>
                <a:path extrusionOk="0" h="174" w="106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8187467" y="2846687"/>
              <a:ext cx="5369" cy="4755"/>
            </a:xfrm>
            <a:custGeom>
              <a:rect b="b" l="l" r="r" t="t"/>
              <a:pathLst>
                <a:path extrusionOk="0" h="116" w="131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8198288" y="2840908"/>
              <a:ext cx="7706" cy="3156"/>
            </a:xfrm>
            <a:custGeom>
              <a:rect b="b" l="l" r="r" t="t"/>
              <a:pathLst>
                <a:path extrusionOk="0" h="77" w="188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8211362" y="2839064"/>
              <a:ext cx="3976" cy="2090"/>
            </a:xfrm>
            <a:custGeom>
              <a:rect b="b" l="l" r="r" t="t"/>
              <a:pathLst>
                <a:path extrusionOk="0" h="51" w="97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8342068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8528680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8381032" y="2453498"/>
              <a:ext cx="197129" cy="21142"/>
            </a:xfrm>
            <a:custGeom>
              <a:rect b="b" l="l" r="r" t="t"/>
              <a:pathLst>
                <a:path extrusionOk="0" h="562" w="524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8385058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8414325" y="2452030"/>
              <a:ext cx="11662" cy="18246"/>
            </a:xfrm>
            <a:custGeom>
              <a:rect b="b" l="l" r="r" t="t"/>
              <a:pathLst>
                <a:path extrusionOk="0" h="485" w="31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8437895" y="2840744"/>
              <a:ext cx="7091" cy="10493"/>
            </a:xfrm>
            <a:custGeom>
              <a:rect b="b" l="l" r="r" t="t"/>
              <a:pathLst>
                <a:path extrusionOk="0" h="256" w="173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8446953" y="2838900"/>
              <a:ext cx="8279" cy="7296"/>
            </a:xfrm>
            <a:custGeom>
              <a:rect b="b" l="l" r="r" t="t"/>
              <a:pathLst>
                <a:path extrusionOk="0" h="178" w="202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8448469" y="2833572"/>
              <a:ext cx="13075" cy="1558"/>
            </a:xfrm>
            <a:custGeom>
              <a:rect b="b" l="l" r="r" t="t"/>
              <a:pathLst>
                <a:path extrusionOk="0" h="38" w="319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8448920" y="2825989"/>
              <a:ext cx="15083" cy="2172"/>
            </a:xfrm>
            <a:custGeom>
              <a:rect b="b" l="l" r="r" t="t"/>
              <a:pathLst>
                <a:path extrusionOk="0" h="53" w="368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8416910" y="2828735"/>
              <a:ext cx="23773" cy="13731"/>
            </a:xfrm>
            <a:custGeom>
              <a:rect b="b" l="l" r="r" t="t"/>
              <a:pathLst>
                <a:path extrusionOk="0" h="335" w="58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8437321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8528844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8560977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8488773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8541214" y="2459780"/>
              <a:ext cx="3950" cy="6546"/>
            </a:xfrm>
            <a:custGeom>
              <a:rect b="b" l="l" r="r" t="t"/>
              <a:pathLst>
                <a:path extrusionOk="0" h="174" w="105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8542165" y="2846687"/>
              <a:ext cx="5410" cy="4755"/>
            </a:xfrm>
            <a:custGeom>
              <a:rect b="b" l="l" r="r" t="t"/>
              <a:pathLst>
                <a:path extrusionOk="0" h="116" w="132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8553026" y="2840908"/>
              <a:ext cx="7665" cy="3156"/>
            </a:xfrm>
            <a:custGeom>
              <a:rect b="b" l="l" r="r" t="t"/>
              <a:pathLst>
                <a:path extrusionOk="0" h="77" w="187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8566060" y="2839064"/>
              <a:ext cx="4140" cy="2090"/>
            </a:xfrm>
            <a:custGeom>
              <a:rect b="b" l="l" r="r" t="t"/>
              <a:pathLst>
                <a:path extrusionOk="0" h="51" w="101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8008930" y="1123259"/>
              <a:ext cx="615632" cy="1699260"/>
            </a:xfrm>
            <a:custGeom>
              <a:rect b="b" l="l" r="r" t="t"/>
              <a:pathLst>
                <a:path extrusionOk="0" h="41458" w="1502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8397195" y="2758239"/>
              <a:ext cx="222029" cy="38938"/>
            </a:xfrm>
            <a:custGeom>
              <a:rect b="b" l="l" r="r" t="t"/>
              <a:pathLst>
                <a:path extrusionOk="0" h="950" w="5417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8014176" y="2757215"/>
              <a:ext cx="236539" cy="36889"/>
            </a:xfrm>
            <a:custGeom>
              <a:rect b="b" l="l" r="r" t="t"/>
              <a:pathLst>
                <a:path extrusionOk="0" h="900" w="5771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8414000" y="1283351"/>
              <a:ext cx="91484" cy="30946"/>
            </a:xfrm>
            <a:custGeom>
              <a:rect b="b" l="l" r="r" t="t"/>
              <a:pathLst>
                <a:path extrusionOk="0" h="755" w="2232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8051679" y="1273596"/>
              <a:ext cx="56522" cy="50169"/>
            </a:xfrm>
            <a:custGeom>
              <a:rect b="b" l="l" r="r" t="t"/>
              <a:pathLst>
                <a:path extrusionOk="0" h="1224" w="1379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7443890" y="210250"/>
              <a:ext cx="605385" cy="670310"/>
            </a:xfrm>
            <a:custGeom>
              <a:rect b="b" l="l" r="r" t="t"/>
              <a:pathLst>
                <a:path extrusionOk="0" h="16354" w="1477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8121766" y="185125"/>
              <a:ext cx="25125" cy="133250"/>
            </a:xfrm>
            <a:custGeom>
              <a:rect b="b" l="l" r="r" t="t"/>
              <a:pathLst>
                <a:path extrusionOk="0" h="3251" w="613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8135701" y="168444"/>
              <a:ext cx="230432" cy="460290"/>
            </a:xfrm>
            <a:custGeom>
              <a:rect b="b" l="l" r="r" t="t"/>
              <a:pathLst>
                <a:path extrusionOk="0" h="11230" w="5622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8158654" y="312511"/>
              <a:ext cx="15083" cy="15206"/>
            </a:xfrm>
            <a:custGeom>
              <a:rect b="b" l="l" r="r" t="t"/>
              <a:pathLst>
                <a:path extrusionOk="0" h="371" w="368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8143366" y="302838"/>
              <a:ext cx="30495" cy="9222"/>
            </a:xfrm>
            <a:custGeom>
              <a:rect b="b" l="l" r="r" t="t"/>
              <a:pathLst>
                <a:path extrusionOk="0" h="225" w="744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8245791" y="312511"/>
              <a:ext cx="15206" cy="15206"/>
            </a:xfrm>
            <a:custGeom>
              <a:rect b="b" l="l" r="r" t="t"/>
              <a:pathLst>
                <a:path extrusionOk="0" h="371" w="371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8233208" y="302838"/>
              <a:ext cx="30536" cy="9222"/>
            </a:xfrm>
            <a:custGeom>
              <a:rect b="b" l="l" r="r" t="t"/>
              <a:pathLst>
                <a:path extrusionOk="0" h="225" w="745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8192058" y="387966"/>
              <a:ext cx="44266" cy="22912"/>
            </a:xfrm>
            <a:custGeom>
              <a:rect b="b" l="l" r="r" t="t"/>
              <a:pathLst>
                <a:path extrusionOk="0" h="559" w="108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8202181" y="454446"/>
              <a:ext cx="77917" cy="40865"/>
            </a:xfrm>
            <a:custGeom>
              <a:rect b="b" l="l" r="r" t="t"/>
              <a:pathLst>
                <a:path extrusionOk="0" h="997" w="1901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8357069" y="316363"/>
              <a:ext cx="50415" cy="51972"/>
            </a:xfrm>
            <a:custGeom>
              <a:rect b="b" l="l" r="r" t="t"/>
              <a:pathLst>
                <a:path extrusionOk="0" h="1268" w="123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8374120" y="328659"/>
              <a:ext cx="21887" cy="29593"/>
            </a:xfrm>
            <a:custGeom>
              <a:rect b="b" l="l" r="r" t="t"/>
              <a:pathLst>
                <a:path extrusionOk="0" h="722" w="534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8114142" y="153238"/>
              <a:ext cx="263673" cy="172393"/>
            </a:xfrm>
            <a:custGeom>
              <a:rect b="b" l="l" r="r" t="t"/>
              <a:pathLst>
                <a:path extrusionOk="0" h="4206" w="6433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8355389" y="356612"/>
              <a:ext cx="37299" cy="36766"/>
            </a:xfrm>
            <a:custGeom>
              <a:rect b="b" l="l" r="r" t="t"/>
              <a:pathLst>
                <a:path extrusionOk="0" h="897" w="91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7902242" y="554698"/>
              <a:ext cx="653915" cy="794461"/>
            </a:xfrm>
            <a:custGeom>
              <a:rect b="b" l="l" r="r" t="t"/>
              <a:pathLst>
                <a:path extrusionOk="0" h="19383" w="15954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8194927" y="554698"/>
              <a:ext cx="158376" cy="153621"/>
            </a:xfrm>
            <a:custGeom>
              <a:rect b="b" l="l" r="r" t="t"/>
              <a:pathLst>
                <a:path extrusionOk="0" h="3748" w="3864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8205214" y="725856"/>
              <a:ext cx="14264" cy="114560"/>
            </a:xfrm>
            <a:custGeom>
              <a:rect b="b" l="l" r="r" t="t"/>
              <a:pathLst>
                <a:path extrusionOk="0" h="2795" w="348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8226773" y="735037"/>
              <a:ext cx="6476" cy="92181"/>
            </a:xfrm>
            <a:custGeom>
              <a:rect b="b" l="l" r="r" t="t"/>
              <a:pathLst>
                <a:path extrusionOk="0" h="2249" w="158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8194189" y="841519"/>
              <a:ext cx="10001" cy="14796"/>
            </a:xfrm>
            <a:custGeom>
              <a:rect b="b" l="l" r="r" t="t"/>
              <a:pathLst>
                <a:path extrusionOk="0" h="361" w="244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8200009" y="843118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8203370" y="843118"/>
              <a:ext cx="5697" cy="13198"/>
            </a:xfrm>
            <a:custGeom>
              <a:rect b="b" l="l" r="r" t="t"/>
              <a:pathLst>
                <a:path extrusionOk="0" h="322" w="139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8204927" y="838896"/>
              <a:ext cx="12665" cy="20043"/>
            </a:xfrm>
            <a:custGeom>
              <a:rect b="b" l="l" r="r" t="t"/>
              <a:pathLst>
                <a:path extrusionOk="0" h="489" w="309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8228331" y="823322"/>
              <a:ext cx="5246" cy="18485"/>
            </a:xfrm>
            <a:custGeom>
              <a:rect b="b" l="l" r="r" t="t"/>
              <a:pathLst>
                <a:path extrusionOk="0" h="451" w="128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8233823" y="824592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8235053" y="825740"/>
              <a:ext cx="11395" cy="12296"/>
            </a:xfrm>
            <a:custGeom>
              <a:rect b="b" l="l" r="r" t="t"/>
              <a:pathLst>
                <a:path extrusionOk="0" h="300" w="278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8235667" y="823895"/>
              <a:ext cx="13526" cy="11395"/>
            </a:xfrm>
            <a:custGeom>
              <a:rect b="b" l="l" r="r" t="t"/>
              <a:pathLst>
                <a:path extrusionOk="0" h="278" w="33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8176729" y="573142"/>
              <a:ext cx="17338" cy="15329"/>
            </a:xfrm>
            <a:custGeom>
              <a:rect b="b" l="l" r="r" t="t"/>
              <a:pathLst>
                <a:path extrusionOk="0" h="374" w="423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8178573" y="597324"/>
              <a:ext cx="10903" cy="7706"/>
            </a:xfrm>
            <a:custGeom>
              <a:rect b="b" l="l" r="r" t="t"/>
              <a:pathLst>
                <a:path extrusionOk="0" h="188" w="266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8180499" y="610644"/>
              <a:ext cx="11763" cy="6476"/>
            </a:xfrm>
            <a:custGeom>
              <a:rect b="b" l="l" r="r" t="t"/>
              <a:pathLst>
                <a:path extrusionOk="0" h="158" w="287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8183614" y="626547"/>
              <a:ext cx="8771" cy="8607"/>
            </a:xfrm>
            <a:custGeom>
              <a:rect b="b" l="l" r="r" t="t"/>
              <a:pathLst>
                <a:path extrusionOk="0" h="210" w="214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8177180" y="643556"/>
              <a:ext cx="22256" cy="20494"/>
            </a:xfrm>
            <a:custGeom>
              <a:rect b="b" l="l" r="r" t="t"/>
              <a:pathLst>
                <a:path extrusionOk="0" h="500" w="543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8187303" y="671099"/>
              <a:ext cx="11231" cy="11231"/>
            </a:xfrm>
            <a:custGeom>
              <a:rect b="b" l="l" r="r" t="t"/>
              <a:pathLst>
                <a:path extrusionOk="0" h="274" w="274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8193287" y="688764"/>
              <a:ext cx="11190" cy="11190"/>
            </a:xfrm>
            <a:custGeom>
              <a:rect b="b" l="l" r="r" t="t"/>
              <a:pathLst>
                <a:path extrusionOk="0" h="273" w="273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8202591" y="701961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8241938" y="714421"/>
              <a:ext cx="10780" cy="6886"/>
            </a:xfrm>
            <a:custGeom>
              <a:rect b="b" l="l" r="r" t="t"/>
              <a:pathLst>
                <a:path extrusionOk="0" h="168" w="263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8256366" y="701838"/>
              <a:ext cx="12419" cy="11231"/>
            </a:xfrm>
            <a:custGeom>
              <a:rect b="b" l="l" r="r" t="t"/>
              <a:pathLst>
                <a:path extrusionOk="0" h="274" w="303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8275014" y="689789"/>
              <a:ext cx="15657" cy="13444"/>
            </a:xfrm>
            <a:custGeom>
              <a:rect b="b" l="l" r="r" t="t"/>
              <a:pathLst>
                <a:path extrusionOk="0" h="328" w="382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8292639" y="675771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8302721" y="668230"/>
              <a:ext cx="13034" cy="6968"/>
            </a:xfrm>
            <a:custGeom>
              <a:rect b="b" l="l" r="r" t="t"/>
              <a:pathLst>
                <a:path extrusionOk="0" h="170" w="318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8315058" y="652409"/>
              <a:ext cx="13280" cy="12583"/>
            </a:xfrm>
            <a:custGeom>
              <a:rect b="b" l="l" r="r" t="t"/>
              <a:pathLst>
                <a:path extrusionOk="0" h="307" w="324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8327518" y="633514"/>
              <a:ext cx="6189" cy="8116"/>
            </a:xfrm>
            <a:custGeom>
              <a:rect b="b" l="l" r="r" t="t"/>
              <a:pathLst>
                <a:path extrusionOk="0" h="198" w="151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8335633" y="622161"/>
              <a:ext cx="10616" cy="6845"/>
            </a:xfrm>
            <a:custGeom>
              <a:rect b="b" l="l" r="r" t="t"/>
              <a:pathLst>
                <a:path extrusionOk="0" h="167" w="259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8342355" y="607611"/>
              <a:ext cx="12911" cy="6886"/>
            </a:xfrm>
            <a:custGeom>
              <a:rect b="b" l="l" r="r" t="t"/>
              <a:pathLst>
                <a:path extrusionOk="0" h="168" w="315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8353545" y="583388"/>
              <a:ext cx="13977" cy="12911"/>
            </a:xfrm>
            <a:custGeom>
              <a:rect b="b" l="l" r="r" t="t"/>
              <a:pathLst>
                <a:path extrusionOk="0" h="315" w="341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8359815" y="562608"/>
              <a:ext cx="12460" cy="5533"/>
            </a:xfrm>
            <a:custGeom>
              <a:rect b="b" l="l" r="r" t="t"/>
              <a:pathLst>
                <a:path extrusionOk="0" h="135" w="304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8358750" y="553018"/>
              <a:ext cx="5246" cy="4017"/>
            </a:xfrm>
            <a:custGeom>
              <a:rect b="b" l="l" r="r" t="t"/>
              <a:pathLst>
                <a:path extrusionOk="0" h="98" w="128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7927654" y="682903"/>
              <a:ext cx="6353" cy="9099"/>
            </a:xfrm>
            <a:custGeom>
              <a:rect b="b" l="l" r="r" t="t"/>
              <a:pathLst>
                <a:path extrusionOk="0" h="222" w="155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7935441" y="704134"/>
              <a:ext cx="14592" cy="13567"/>
            </a:xfrm>
            <a:custGeom>
              <a:rect b="b" l="l" r="r" t="t"/>
              <a:pathLst>
                <a:path extrusionOk="0" h="331" w="356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7943147" y="730898"/>
              <a:ext cx="12132" cy="6517"/>
            </a:xfrm>
            <a:custGeom>
              <a:rect b="b" l="l" r="r" t="t"/>
              <a:pathLst>
                <a:path extrusionOk="0" h="159" w="296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7948926" y="751186"/>
              <a:ext cx="9878" cy="5574"/>
            </a:xfrm>
            <a:custGeom>
              <a:rect b="b" l="l" r="r" t="t"/>
              <a:pathLst>
                <a:path extrusionOk="0" h="136" w="241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7957205" y="768236"/>
              <a:ext cx="8034" cy="10042"/>
            </a:xfrm>
            <a:custGeom>
              <a:rect b="b" l="l" r="r" t="t"/>
              <a:pathLst>
                <a:path extrusionOk="0" h="245" w="196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7962410" y="778852"/>
              <a:ext cx="18731" cy="16026"/>
            </a:xfrm>
            <a:custGeom>
              <a:rect b="b" l="l" r="r" t="t"/>
              <a:pathLst>
                <a:path extrusionOk="0" h="391" w="457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7973436" y="805288"/>
              <a:ext cx="8607" cy="7050"/>
            </a:xfrm>
            <a:custGeom>
              <a:rect b="b" l="l" r="r" t="t"/>
              <a:pathLst>
                <a:path extrusionOk="0" h="172" w="21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7978641" y="821928"/>
              <a:ext cx="8935" cy="8116"/>
            </a:xfrm>
            <a:custGeom>
              <a:rect b="b" l="l" r="r" t="t"/>
              <a:pathLst>
                <a:path extrusionOk="0" h="198" w="218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8075082" y="1230929"/>
              <a:ext cx="9222" cy="12501"/>
            </a:xfrm>
            <a:custGeom>
              <a:rect b="b" l="l" r="r" t="t"/>
              <a:pathLst>
                <a:path extrusionOk="0" h="305" w="225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8084591" y="1230929"/>
              <a:ext cx="7993" cy="12501"/>
            </a:xfrm>
            <a:custGeom>
              <a:rect b="b" l="l" r="r" t="t"/>
              <a:pathLst>
                <a:path extrusionOk="0" h="305" w="195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8099592" y="1247324"/>
              <a:ext cx="12583" cy="11558"/>
            </a:xfrm>
            <a:custGeom>
              <a:rect b="b" l="l" r="r" t="t"/>
              <a:pathLst>
                <a:path extrusionOk="0" h="282" w="307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8120413" y="1255111"/>
              <a:ext cx="12583" cy="9017"/>
            </a:xfrm>
            <a:custGeom>
              <a:rect b="b" l="l" r="r" t="t"/>
              <a:pathLst>
                <a:path extrusionOk="0" h="220" w="307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8132791" y="1264087"/>
              <a:ext cx="9386" cy="6066"/>
            </a:xfrm>
            <a:custGeom>
              <a:rect b="b" l="l" r="r" t="t"/>
              <a:pathLst>
                <a:path extrusionOk="0" h="148" w="229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8151440" y="1270522"/>
              <a:ext cx="5738" cy="9550"/>
            </a:xfrm>
            <a:custGeom>
              <a:rect b="b" l="l" r="r" t="t"/>
              <a:pathLst>
                <a:path extrusionOk="0" h="233" w="14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8172753" y="1277654"/>
              <a:ext cx="14264" cy="13157"/>
            </a:xfrm>
            <a:custGeom>
              <a:rect b="b" l="l" r="r" t="t"/>
              <a:pathLst>
                <a:path extrusionOk="0" h="321" w="348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8192058" y="1289253"/>
              <a:ext cx="11354" cy="9099"/>
            </a:xfrm>
            <a:custGeom>
              <a:rect b="b" l="l" r="r" t="t"/>
              <a:pathLst>
                <a:path extrusionOk="0" h="222" w="277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8208411" y="1299294"/>
              <a:ext cx="11968" cy="6886"/>
            </a:xfrm>
            <a:custGeom>
              <a:rect b="b" l="l" r="r" t="t"/>
              <a:pathLst>
                <a:path extrusionOk="0" h="168" w="292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8227716" y="1309951"/>
              <a:ext cx="6312" cy="8484"/>
            </a:xfrm>
            <a:custGeom>
              <a:rect b="b" l="l" r="r" t="t"/>
              <a:pathLst>
                <a:path extrusionOk="0" h="207" w="154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8243660" y="1306959"/>
              <a:ext cx="13649" cy="12050"/>
            </a:xfrm>
            <a:custGeom>
              <a:rect b="b" l="l" r="r" t="t"/>
              <a:pathLst>
                <a:path extrusionOk="0" h="294" w="333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8254521" y="1289253"/>
              <a:ext cx="7050" cy="7337"/>
            </a:xfrm>
            <a:custGeom>
              <a:rect b="b" l="l" r="r" t="t"/>
              <a:pathLst>
                <a:path extrusionOk="0" h="179" w="172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8260751" y="1279457"/>
              <a:ext cx="7419" cy="6558"/>
            </a:xfrm>
            <a:custGeom>
              <a:rect b="b" l="l" r="r" t="t"/>
              <a:pathLst>
                <a:path extrusionOk="0" h="160" w="181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8270301" y="1262776"/>
              <a:ext cx="11354" cy="9796"/>
            </a:xfrm>
            <a:custGeom>
              <a:rect b="b" l="l" r="r" t="t"/>
              <a:pathLst>
                <a:path extrusionOk="0" h="239" w="277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8287597" y="1273842"/>
              <a:ext cx="5533" cy="6271"/>
            </a:xfrm>
            <a:custGeom>
              <a:rect b="b" l="l" r="r" t="t"/>
              <a:pathLst>
                <a:path extrusionOk="0" h="153" w="135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8295221" y="1280605"/>
              <a:ext cx="5533" cy="7788"/>
            </a:xfrm>
            <a:custGeom>
              <a:rect b="b" l="l" r="r" t="t"/>
              <a:pathLst>
                <a:path extrusionOk="0" h="190" w="135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8298336" y="1295237"/>
              <a:ext cx="8402" cy="5164"/>
            </a:xfrm>
            <a:custGeom>
              <a:rect b="b" l="l" r="r" t="t"/>
              <a:pathLst>
                <a:path extrusionOk="0" h="126" w="205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8310550" y="1306426"/>
              <a:ext cx="11968" cy="10821"/>
            </a:xfrm>
            <a:custGeom>
              <a:rect b="b" l="l" r="r" t="t"/>
              <a:pathLst>
                <a:path extrusionOk="0" h="264" w="292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8323706" y="1320894"/>
              <a:ext cx="5246" cy="6189"/>
            </a:xfrm>
            <a:custGeom>
              <a:rect b="b" l="l" r="r" t="t"/>
              <a:pathLst>
                <a:path extrusionOk="0" h="151" w="128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8334445" y="1313640"/>
              <a:ext cx="10288" cy="5410"/>
            </a:xfrm>
            <a:custGeom>
              <a:rect b="b" l="l" r="r" t="t"/>
              <a:pathLst>
                <a:path extrusionOk="0" h="132" w="251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8348216" y="1307246"/>
              <a:ext cx="5369" cy="6968"/>
            </a:xfrm>
            <a:custGeom>
              <a:rect b="b" l="l" r="r" t="t"/>
              <a:pathLst>
                <a:path extrusionOk="0" h="170" w="131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8361660" y="1297040"/>
              <a:ext cx="4959" cy="6886"/>
            </a:xfrm>
            <a:custGeom>
              <a:rect b="b" l="l" r="r" t="t"/>
              <a:pathLst>
                <a:path extrusionOk="0" h="168" w="121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8369160" y="1288679"/>
              <a:ext cx="12583" cy="11190"/>
            </a:xfrm>
            <a:custGeom>
              <a:rect b="b" l="l" r="r" t="t"/>
              <a:pathLst>
                <a:path extrusionOk="0" h="273" w="307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8390064" y="1277613"/>
              <a:ext cx="10534" cy="5205"/>
            </a:xfrm>
            <a:custGeom>
              <a:rect b="b" l="l" r="r" t="t"/>
              <a:pathLst>
                <a:path extrusionOk="0" h="127" w="257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8400720" y="1270850"/>
              <a:ext cx="12419" cy="5410"/>
            </a:xfrm>
            <a:custGeom>
              <a:rect b="b" l="l" r="r" t="t"/>
              <a:pathLst>
                <a:path extrusionOk="0" h="132" w="303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8417525" y="1262243"/>
              <a:ext cx="5410" cy="6804"/>
            </a:xfrm>
            <a:custGeom>
              <a:rect b="b" l="l" r="r" t="t"/>
              <a:pathLst>
                <a:path extrusionOk="0" h="166" w="132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8427033" y="1249783"/>
              <a:ext cx="12747" cy="11558"/>
            </a:xfrm>
            <a:custGeom>
              <a:rect b="b" l="l" r="r" t="t"/>
              <a:pathLst>
                <a:path extrusionOk="0" h="282" w="311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8445108" y="1244455"/>
              <a:ext cx="5533" cy="6886"/>
            </a:xfrm>
            <a:custGeom>
              <a:rect b="b" l="l" r="r" t="t"/>
              <a:pathLst>
                <a:path extrusionOk="0" h="168" w="135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8458716" y="1233634"/>
              <a:ext cx="5287" cy="6189"/>
            </a:xfrm>
            <a:custGeom>
              <a:rect b="b" l="l" r="r" t="t"/>
              <a:pathLst>
                <a:path extrusionOk="0" h="151" w="129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8469659" y="1223962"/>
              <a:ext cx="11313" cy="5533"/>
            </a:xfrm>
            <a:custGeom>
              <a:rect b="b" l="l" r="r" t="t"/>
              <a:pathLst>
                <a:path extrusionOk="0" h="135" w="276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8486382" y="1216010"/>
              <a:ext cx="5615" cy="6148"/>
            </a:xfrm>
            <a:custGeom>
              <a:rect b="b" l="l" r="r" t="t"/>
              <a:pathLst>
                <a:path extrusionOk="0" h="150" w="137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8498391" y="1204985"/>
              <a:ext cx="5369" cy="6189"/>
            </a:xfrm>
            <a:custGeom>
              <a:rect b="b" l="l" r="r" t="t"/>
              <a:pathLst>
                <a:path extrusionOk="0" h="151" w="131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8301656" y="707740"/>
              <a:ext cx="214734" cy="213668"/>
            </a:xfrm>
            <a:custGeom>
              <a:rect b="b" l="l" r="r" t="t"/>
              <a:pathLst>
                <a:path extrusionOk="0" h="5213" w="5239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8336412" y="764711"/>
              <a:ext cx="5574" cy="13239"/>
            </a:xfrm>
            <a:custGeom>
              <a:rect b="b" l="l" r="r" t="t"/>
              <a:pathLst>
                <a:path extrusionOk="0" h="323" w="136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8343749" y="778073"/>
              <a:ext cx="10616" cy="5041"/>
            </a:xfrm>
            <a:custGeom>
              <a:rect b="b" l="l" r="r" t="t"/>
              <a:pathLst>
                <a:path extrusionOk="0" h="123" w="259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8357069" y="790901"/>
              <a:ext cx="4959" cy="10944"/>
            </a:xfrm>
            <a:custGeom>
              <a:rect b="b" l="l" r="r" t="t"/>
              <a:pathLst>
                <a:path extrusionOk="0" h="267" w="121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8366250" y="801599"/>
              <a:ext cx="15985" cy="14059"/>
            </a:xfrm>
            <a:custGeom>
              <a:rect b="b" l="l" r="r" t="t"/>
              <a:pathLst>
                <a:path extrusionOk="0" h="343" w="39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8385391" y="821272"/>
              <a:ext cx="6189" cy="8034"/>
            </a:xfrm>
            <a:custGeom>
              <a:rect b="b" l="l" r="r" t="t"/>
              <a:pathLst>
                <a:path extrusionOk="0" h="196" w="151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8396703" y="826437"/>
              <a:ext cx="6476" cy="15821"/>
            </a:xfrm>
            <a:custGeom>
              <a:rect b="b" l="l" r="r" t="t"/>
              <a:pathLst>
                <a:path extrusionOk="0" h="386" w="158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8404040" y="841765"/>
              <a:ext cx="12173" cy="5123"/>
            </a:xfrm>
            <a:custGeom>
              <a:rect b="b" l="l" r="r" t="t"/>
              <a:pathLst>
                <a:path extrusionOk="0" h="125" w="297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8417852" y="849799"/>
              <a:ext cx="15493" cy="14837"/>
            </a:xfrm>
            <a:custGeom>
              <a:rect b="b" l="l" r="r" t="t"/>
              <a:pathLst>
                <a:path extrusionOk="0" h="362" w="378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8435927" y="868529"/>
              <a:ext cx="4918" cy="15821"/>
            </a:xfrm>
            <a:custGeom>
              <a:rect b="b" l="l" r="r" t="t"/>
              <a:pathLst>
                <a:path extrusionOk="0" h="386" w="12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8306533" y="644212"/>
              <a:ext cx="109519" cy="126078"/>
            </a:xfrm>
            <a:custGeom>
              <a:rect b="b" l="l" r="r" t="t"/>
              <a:pathLst>
                <a:path extrusionOk="0" h="3076" w="2672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8511097" y="1206010"/>
              <a:ext cx="10903" cy="5451"/>
            </a:xfrm>
            <a:custGeom>
              <a:rect b="b" l="l" r="r" t="t"/>
              <a:pathLst>
                <a:path extrusionOk="0" h="133" w="266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8524786" y="1196296"/>
              <a:ext cx="12214" cy="9427"/>
            </a:xfrm>
            <a:custGeom>
              <a:rect b="b" l="l" r="r" t="t"/>
              <a:pathLst>
                <a:path extrusionOk="0" h="230" w="298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7651036" y="741062"/>
              <a:ext cx="779418" cy="357001"/>
            </a:xfrm>
            <a:custGeom>
              <a:rect b="b" l="l" r="r" t="t"/>
              <a:pathLst>
                <a:path extrusionOk="0" h="8710" w="19016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 flipH="1">
              <a:off x="8189224" y="304727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6"/>
          <p:cNvSpPr/>
          <p:nvPr/>
        </p:nvSpPr>
        <p:spPr>
          <a:xfrm flipH="1">
            <a:off x="7170677" y="1187125"/>
            <a:ext cx="1850422" cy="1078304"/>
          </a:xfrm>
          <a:custGeom>
            <a:rect b="b" l="l" r="r" t="t"/>
            <a:pathLst>
              <a:path extrusionOk="0" h="6333" w="9145">
                <a:moveTo>
                  <a:pt x="508" y="1"/>
                </a:moveTo>
                <a:cubicBezTo>
                  <a:pt x="258" y="1"/>
                  <a:pt x="53" y="199"/>
                  <a:pt x="45" y="454"/>
                </a:cubicBezTo>
                <a:cubicBezTo>
                  <a:pt x="1" y="1902"/>
                  <a:pt x="82" y="6332"/>
                  <a:pt x="82" y="6332"/>
                </a:cubicBezTo>
                <a:lnTo>
                  <a:pt x="1390" y="5025"/>
                </a:lnTo>
                <a:lnTo>
                  <a:pt x="8681" y="5025"/>
                </a:lnTo>
                <a:cubicBezTo>
                  <a:pt x="8934" y="5025"/>
                  <a:pt x="9144" y="4819"/>
                  <a:pt x="9144" y="4562"/>
                </a:cubicBezTo>
                <a:lnTo>
                  <a:pt x="9144" y="464"/>
                </a:lnTo>
                <a:cubicBezTo>
                  <a:pt x="9144" y="211"/>
                  <a:pt x="8934" y="1"/>
                  <a:pt x="868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2CC"/>
                </a:solidFill>
                <a:latin typeface="Anaheim"/>
                <a:ea typeface="Anaheim"/>
                <a:cs typeface="Anaheim"/>
                <a:sym typeface="Anaheim"/>
              </a:rPr>
              <a:t>Es la declaración de una clase dentro de otra clase. </a:t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2CC"/>
                </a:solidFill>
                <a:latin typeface="Anaheim"/>
                <a:ea typeface="Anaheim"/>
                <a:cs typeface="Anaheim"/>
                <a:sym typeface="Anaheim"/>
              </a:rPr>
              <a:t>La clase contenida no podrá ser accedida por defecto.</a:t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7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Patrón de diseño “Proxy”</a:t>
            </a:r>
            <a:endParaRPr/>
          </a:p>
        </p:txBody>
      </p:sp>
      <p:grpSp>
        <p:nvGrpSpPr>
          <p:cNvPr id="611" name="Google Shape;611;p27"/>
          <p:cNvGrpSpPr/>
          <p:nvPr/>
        </p:nvGrpSpPr>
        <p:grpSpPr>
          <a:xfrm rot="8204">
            <a:off x="7688000" y="2173583"/>
            <a:ext cx="1137935" cy="2721320"/>
            <a:chOff x="7443890" y="153238"/>
            <a:chExt cx="1180672" cy="2720503"/>
          </a:xfrm>
        </p:grpSpPr>
        <p:sp>
          <p:nvSpPr>
            <p:cNvPr id="612" name="Google Shape;612;p27"/>
            <p:cNvSpPr/>
            <p:nvPr/>
          </p:nvSpPr>
          <p:spPr>
            <a:xfrm>
              <a:off x="8177507" y="287222"/>
              <a:ext cx="34798" cy="33077"/>
            </a:xfrm>
            <a:custGeom>
              <a:rect b="b" l="l" r="r" t="t"/>
              <a:pathLst>
                <a:path extrusionOk="0" h="807" w="849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8240135" y="213570"/>
              <a:ext cx="28773" cy="38282"/>
            </a:xfrm>
            <a:custGeom>
              <a:rect b="b" l="l" r="r" t="t"/>
              <a:pathLst>
                <a:path extrusionOk="0" h="934" w="702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8112298" y="155001"/>
              <a:ext cx="504310" cy="591327"/>
            </a:xfrm>
            <a:custGeom>
              <a:rect b="b" l="l" r="r" t="t"/>
              <a:pathLst>
                <a:path extrusionOk="0" h="14427" w="12304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7987371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8173983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8055441" y="2453498"/>
              <a:ext cx="197166" cy="21142"/>
            </a:xfrm>
            <a:custGeom>
              <a:rect b="b" l="l" r="r" t="t"/>
              <a:pathLst>
                <a:path extrusionOk="0" h="562" w="5241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8059503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088733" y="2452030"/>
              <a:ext cx="11700" cy="18246"/>
            </a:xfrm>
            <a:custGeom>
              <a:rect b="b" l="l" r="r" t="t"/>
              <a:pathLst>
                <a:path extrusionOk="0" h="485" w="311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8083034" y="2840744"/>
              <a:ext cx="7255" cy="10493"/>
            </a:xfrm>
            <a:custGeom>
              <a:rect b="b" l="l" r="r" t="t"/>
              <a:pathLst>
                <a:path extrusionOk="0" h="256" w="17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8092215" y="2838900"/>
              <a:ext cx="8198" cy="7296"/>
            </a:xfrm>
            <a:custGeom>
              <a:rect b="b" l="l" r="r" t="t"/>
              <a:pathLst>
                <a:path extrusionOk="0" h="178" w="20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8093608" y="2833572"/>
              <a:ext cx="13198" cy="1558"/>
            </a:xfrm>
            <a:custGeom>
              <a:rect b="b" l="l" r="r" t="t"/>
              <a:pathLst>
                <a:path extrusionOk="0" h="38" w="322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8094223" y="2825989"/>
              <a:ext cx="15042" cy="2172"/>
            </a:xfrm>
            <a:custGeom>
              <a:rect b="b" l="l" r="r" t="t"/>
              <a:pathLst>
                <a:path extrusionOk="0" h="53" w="367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8062212" y="2828735"/>
              <a:ext cx="23650" cy="13731"/>
            </a:xfrm>
            <a:custGeom>
              <a:rect b="b" l="l" r="r" t="t"/>
              <a:pathLst>
                <a:path extrusionOk="0" h="335" w="577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082460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8174147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8206280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8163219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8215622" y="2459780"/>
              <a:ext cx="3988" cy="6546"/>
            </a:xfrm>
            <a:custGeom>
              <a:rect b="b" l="l" r="r" t="t"/>
              <a:pathLst>
                <a:path extrusionOk="0" h="174" w="106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8187467" y="2846687"/>
              <a:ext cx="5369" cy="4755"/>
            </a:xfrm>
            <a:custGeom>
              <a:rect b="b" l="l" r="r" t="t"/>
              <a:pathLst>
                <a:path extrusionOk="0" h="116" w="131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198288" y="2840908"/>
              <a:ext cx="7706" cy="3156"/>
            </a:xfrm>
            <a:custGeom>
              <a:rect b="b" l="l" r="r" t="t"/>
              <a:pathLst>
                <a:path extrusionOk="0" h="77" w="188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8211362" y="2839064"/>
              <a:ext cx="3976" cy="2090"/>
            </a:xfrm>
            <a:custGeom>
              <a:rect b="b" l="l" r="r" t="t"/>
              <a:pathLst>
                <a:path extrusionOk="0" h="51" w="97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8342068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8528680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8381032" y="2453498"/>
              <a:ext cx="197129" cy="21142"/>
            </a:xfrm>
            <a:custGeom>
              <a:rect b="b" l="l" r="r" t="t"/>
              <a:pathLst>
                <a:path extrusionOk="0" h="562" w="524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8385058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8414325" y="2452030"/>
              <a:ext cx="11662" cy="18246"/>
            </a:xfrm>
            <a:custGeom>
              <a:rect b="b" l="l" r="r" t="t"/>
              <a:pathLst>
                <a:path extrusionOk="0" h="485" w="31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8437895" y="2840744"/>
              <a:ext cx="7091" cy="10493"/>
            </a:xfrm>
            <a:custGeom>
              <a:rect b="b" l="l" r="r" t="t"/>
              <a:pathLst>
                <a:path extrusionOk="0" h="256" w="173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8446953" y="2838900"/>
              <a:ext cx="8279" cy="7296"/>
            </a:xfrm>
            <a:custGeom>
              <a:rect b="b" l="l" r="r" t="t"/>
              <a:pathLst>
                <a:path extrusionOk="0" h="178" w="202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8448469" y="2833572"/>
              <a:ext cx="13075" cy="1558"/>
            </a:xfrm>
            <a:custGeom>
              <a:rect b="b" l="l" r="r" t="t"/>
              <a:pathLst>
                <a:path extrusionOk="0" h="38" w="319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8448920" y="2825989"/>
              <a:ext cx="15083" cy="2172"/>
            </a:xfrm>
            <a:custGeom>
              <a:rect b="b" l="l" r="r" t="t"/>
              <a:pathLst>
                <a:path extrusionOk="0" h="53" w="368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8416910" y="2828735"/>
              <a:ext cx="23773" cy="13731"/>
            </a:xfrm>
            <a:custGeom>
              <a:rect b="b" l="l" r="r" t="t"/>
              <a:pathLst>
                <a:path extrusionOk="0" h="335" w="58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8437321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8528844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8560977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8488773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8541214" y="2459780"/>
              <a:ext cx="3950" cy="6546"/>
            </a:xfrm>
            <a:custGeom>
              <a:rect b="b" l="l" r="r" t="t"/>
              <a:pathLst>
                <a:path extrusionOk="0" h="174" w="105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8542165" y="2846687"/>
              <a:ext cx="5410" cy="4755"/>
            </a:xfrm>
            <a:custGeom>
              <a:rect b="b" l="l" r="r" t="t"/>
              <a:pathLst>
                <a:path extrusionOk="0" h="116" w="132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8553026" y="2840908"/>
              <a:ext cx="7665" cy="3156"/>
            </a:xfrm>
            <a:custGeom>
              <a:rect b="b" l="l" r="r" t="t"/>
              <a:pathLst>
                <a:path extrusionOk="0" h="77" w="187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8566060" y="2839064"/>
              <a:ext cx="4140" cy="2090"/>
            </a:xfrm>
            <a:custGeom>
              <a:rect b="b" l="l" r="r" t="t"/>
              <a:pathLst>
                <a:path extrusionOk="0" h="51" w="101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8008930" y="1123259"/>
              <a:ext cx="615632" cy="1699260"/>
            </a:xfrm>
            <a:custGeom>
              <a:rect b="b" l="l" r="r" t="t"/>
              <a:pathLst>
                <a:path extrusionOk="0" h="41458" w="1502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8397195" y="2758239"/>
              <a:ext cx="222029" cy="38938"/>
            </a:xfrm>
            <a:custGeom>
              <a:rect b="b" l="l" r="r" t="t"/>
              <a:pathLst>
                <a:path extrusionOk="0" h="950" w="5417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8014176" y="2757215"/>
              <a:ext cx="236539" cy="36889"/>
            </a:xfrm>
            <a:custGeom>
              <a:rect b="b" l="l" r="r" t="t"/>
              <a:pathLst>
                <a:path extrusionOk="0" h="900" w="5771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8414000" y="1283351"/>
              <a:ext cx="91484" cy="30946"/>
            </a:xfrm>
            <a:custGeom>
              <a:rect b="b" l="l" r="r" t="t"/>
              <a:pathLst>
                <a:path extrusionOk="0" h="755" w="2232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8051679" y="1273596"/>
              <a:ext cx="56522" cy="50169"/>
            </a:xfrm>
            <a:custGeom>
              <a:rect b="b" l="l" r="r" t="t"/>
              <a:pathLst>
                <a:path extrusionOk="0" h="1224" w="1379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7443890" y="210250"/>
              <a:ext cx="605385" cy="670310"/>
            </a:xfrm>
            <a:custGeom>
              <a:rect b="b" l="l" r="r" t="t"/>
              <a:pathLst>
                <a:path extrusionOk="0" h="16354" w="1477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8121766" y="185125"/>
              <a:ext cx="25125" cy="133250"/>
            </a:xfrm>
            <a:custGeom>
              <a:rect b="b" l="l" r="r" t="t"/>
              <a:pathLst>
                <a:path extrusionOk="0" h="3251" w="613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8135701" y="168444"/>
              <a:ext cx="230432" cy="460290"/>
            </a:xfrm>
            <a:custGeom>
              <a:rect b="b" l="l" r="r" t="t"/>
              <a:pathLst>
                <a:path extrusionOk="0" h="11230" w="5622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8158654" y="312511"/>
              <a:ext cx="15083" cy="15206"/>
            </a:xfrm>
            <a:custGeom>
              <a:rect b="b" l="l" r="r" t="t"/>
              <a:pathLst>
                <a:path extrusionOk="0" h="371" w="368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8143366" y="302838"/>
              <a:ext cx="30495" cy="9222"/>
            </a:xfrm>
            <a:custGeom>
              <a:rect b="b" l="l" r="r" t="t"/>
              <a:pathLst>
                <a:path extrusionOk="0" h="225" w="744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8245791" y="312511"/>
              <a:ext cx="15206" cy="15206"/>
            </a:xfrm>
            <a:custGeom>
              <a:rect b="b" l="l" r="r" t="t"/>
              <a:pathLst>
                <a:path extrusionOk="0" h="371" w="371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8233208" y="302838"/>
              <a:ext cx="30536" cy="9222"/>
            </a:xfrm>
            <a:custGeom>
              <a:rect b="b" l="l" r="r" t="t"/>
              <a:pathLst>
                <a:path extrusionOk="0" h="225" w="745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8192058" y="387966"/>
              <a:ext cx="44266" cy="22912"/>
            </a:xfrm>
            <a:custGeom>
              <a:rect b="b" l="l" r="r" t="t"/>
              <a:pathLst>
                <a:path extrusionOk="0" h="559" w="108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8202181" y="454446"/>
              <a:ext cx="77917" cy="40865"/>
            </a:xfrm>
            <a:custGeom>
              <a:rect b="b" l="l" r="r" t="t"/>
              <a:pathLst>
                <a:path extrusionOk="0" h="997" w="1901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8357069" y="316363"/>
              <a:ext cx="50415" cy="51972"/>
            </a:xfrm>
            <a:custGeom>
              <a:rect b="b" l="l" r="r" t="t"/>
              <a:pathLst>
                <a:path extrusionOk="0" h="1268" w="123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8374120" y="328659"/>
              <a:ext cx="21887" cy="29593"/>
            </a:xfrm>
            <a:custGeom>
              <a:rect b="b" l="l" r="r" t="t"/>
              <a:pathLst>
                <a:path extrusionOk="0" h="722" w="534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8114142" y="153238"/>
              <a:ext cx="263673" cy="172393"/>
            </a:xfrm>
            <a:custGeom>
              <a:rect b="b" l="l" r="r" t="t"/>
              <a:pathLst>
                <a:path extrusionOk="0" h="4206" w="6433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8355389" y="356612"/>
              <a:ext cx="37299" cy="36766"/>
            </a:xfrm>
            <a:custGeom>
              <a:rect b="b" l="l" r="r" t="t"/>
              <a:pathLst>
                <a:path extrusionOk="0" h="897" w="91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7902242" y="554698"/>
              <a:ext cx="653915" cy="794461"/>
            </a:xfrm>
            <a:custGeom>
              <a:rect b="b" l="l" r="r" t="t"/>
              <a:pathLst>
                <a:path extrusionOk="0" h="19383" w="15954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8194927" y="554698"/>
              <a:ext cx="158376" cy="153621"/>
            </a:xfrm>
            <a:custGeom>
              <a:rect b="b" l="l" r="r" t="t"/>
              <a:pathLst>
                <a:path extrusionOk="0" h="3748" w="3864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8205214" y="725856"/>
              <a:ext cx="14264" cy="114560"/>
            </a:xfrm>
            <a:custGeom>
              <a:rect b="b" l="l" r="r" t="t"/>
              <a:pathLst>
                <a:path extrusionOk="0" h="2795" w="348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8226773" y="735037"/>
              <a:ext cx="6476" cy="92181"/>
            </a:xfrm>
            <a:custGeom>
              <a:rect b="b" l="l" r="r" t="t"/>
              <a:pathLst>
                <a:path extrusionOk="0" h="2249" w="158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8194189" y="841519"/>
              <a:ext cx="10001" cy="14796"/>
            </a:xfrm>
            <a:custGeom>
              <a:rect b="b" l="l" r="r" t="t"/>
              <a:pathLst>
                <a:path extrusionOk="0" h="361" w="244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8200009" y="843118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8203370" y="843118"/>
              <a:ext cx="5697" cy="13198"/>
            </a:xfrm>
            <a:custGeom>
              <a:rect b="b" l="l" r="r" t="t"/>
              <a:pathLst>
                <a:path extrusionOk="0" h="322" w="139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8204927" y="838896"/>
              <a:ext cx="12665" cy="20043"/>
            </a:xfrm>
            <a:custGeom>
              <a:rect b="b" l="l" r="r" t="t"/>
              <a:pathLst>
                <a:path extrusionOk="0" h="489" w="309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8228331" y="823322"/>
              <a:ext cx="5246" cy="18485"/>
            </a:xfrm>
            <a:custGeom>
              <a:rect b="b" l="l" r="r" t="t"/>
              <a:pathLst>
                <a:path extrusionOk="0" h="451" w="128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8233823" y="824592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8235053" y="825740"/>
              <a:ext cx="11395" cy="12296"/>
            </a:xfrm>
            <a:custGeom>
              <a:rect b="b" l="l" r="r" t="t"/>
              <a:pathLst>
                <a:path extrusionOk="0" h="300" w="278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8235667" y="823895"/>
              <a:ext cx="13526" cy="11395"/>
            </a:xfrm>
            <a:custGeom>
              <a:rect b="b" l="l" r="r" t="t"/>
              <a:pathLst>
                <a:path extrusionOk="0" h="278" w="33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8176729" y="573142"/>
              <a:ext cx="17338" cy="15329"/>
            </a:xfrm>
            <a:custGeom>
              <a:rect b="b" l="l" r="r" t="t"/>
              <a:pathLst>
                <a:path extrusionOk="0" h="374" w="423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8178573" y="597324"/>
              <a:ext cx="10903" cy="7706"/>
            </a:xfrm>
            <a:custGeom>
              <a:rect b="b" l="l" r="r" t="t"/>
              <a:pathLst>
                <a:path extrusionOk="0" h="188" w="266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8180499" y="610644"/>
              <a:ext cx="11763" cy="6476"/>
            </a:xfrm>
            <a:custGeom>
              <a:rect b="b" l="l" r="r" t="t"/>
              <a:pathLst>
                <a:path extrusionOk="0" h="158" w="287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8183614" y="626547"/>
              <a:ext cx="8771" cy="8607"/>
            </a:xfrm>
            <a:custGeom>
              <a:rect b="b" l="l" r="r" t="t"/>
              <a:pathLst>
                <a:path extrusionOk="0" h="210" w="214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8177180" y="643556"/>
              <a:ext cx="22256" cy="20494"/>
            </a:xfrm>
            <a:custGeom>
              <a:rect b="b" l="l" r="r" t="t"/>
              <a:pathLst>
                <a:path extrusionOk="0" h="500" w="543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8187303" y="671099"/>
              <a:ext cx="11231" cy="11231"/>
            </a:xfrm>
            <a:custGeom>
              <a:rect b="b" l="l" r="r" t="t"/>
              <a:pathLst>
                <a:path extrusionOk="0" h="274" w="274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8193287" y="688764"/>
              <a:ext cx="11190" cy="11190"/>
            </a:xfrm>
            <a:custGeom>
              <a:rect b="b" l="l" r="r" t="t"/>
              <a:pathLst>
                <a:path extrusionOk="0" h="273" w="273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8202591" y="701961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8241938" y="714421"/>
              <a:ext cx="10780" cy="6886"/>
            </a:xfrm>
            <a:custGeom>
              <a:rect b="b" l="l" r="r" t="t"/>
              <a:pathLst>
                <a:path extrusionOk="0" h="168" w="263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8256366" y="701838"/>
              <a:ext cx="12419" cy="11231"/>
            </a:xfrm>
            <a:custGeom>
              <a:rect b="b" l="l" r="r" t="t"/>
              <a:pathLst>
                <a:path extrusionOk="0" h="274" w="303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8275014" y="689789"/>
              <a:ext cx="15657" cy="13444"/>
            </a:xfrm>
            <a:custGeom>
              <a:rect b="b" l="l" r="r" t="t"/>
              <a:pathLst>
                <a:path extrusionOk="0" h="328" w="382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8292639" y="675771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8302721" y="668230"/>
              <a:ext cx="13034" cy="6968"/>
            </a:xfrm>
            <a:custGeom>
              <a:rect b="b" l="l" r="r" t="t"/>
              <a:pathLst>
                <a:path extrusionOk="0" h="170" w="318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8315058" y="652409"/>
              <a:ext cx="13280" cy="12583"/>
            </a:xfrm>
            <a:custGeom>
              <a:rect b="b" l="l" r="r" t="t"/>
              <a:pathLst>
                <a:path extrusionOk="0" h="307" w="324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8327518" y="633514"/>
              <a:ext cx="6189" cy="8116"/>
            </a:xfrm>
            <a:custGeom>
              <a:rect b="b" l="l" r="r" t="t"/>
              <a:pathLst>
                <a:path extrusionOk="0" h="198" w="151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8335633" y="622161"/>
              <a:ext cx="10616" cy="6845"/>
            </a:xfrm>
            <a:custGeom>
              <a:rect b="b" l="l" r="r" t="t"/>
              <a:pathLst>
                <a:path extrusionOk="0" h="167" w="259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8342355" y="607611"/>
              <a:ext cx="12911" cy="6886"/>
            </a:xfrm>
            <a:custGeom>
              <a:rect b="b" l="l" r="r" t="t"/>
              <a:pathLst>
                <a:path extrusionOk="0" h="168" w="315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8353545" y="583388"/>
              <a:ext cx="13977" cy="12911"/>
            </a:xfrm>
            <a:custGeom>
              <a:rect b="b" l="l" r="r" t="t"/>
              <a:pathLst>
                <a:path extrusionOk="0" h="315" w="341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8359815" y="562608"/>
              <a:ext cx="12460" cy="5533"/>
            </a:xfrm>
            <a:custGeom>
              <a:rect b="b" l="l" r="r" t="t"/>
              <a:pathLst>
                <a:path extrusionOk="0" h="135" w="304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8358750" y="553018"/>
              <a:ext cx="5246" cy="4017"/>
            </a:xfrm>
            <a:custGeom>
              <a:rect b="b" l="l" r="r" t="t"/>
              <a:pathLst>
                <a:path extrusionOk="0" h="98" w="128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7927654" y="682903"/>
              <a:ext cx="6353" cy="9099"/>
            </a:xfrm>
            <a:custGeom>
              <a:rect b="b" l="l" r="r" t="t"/>
              <a:pathLst>
                <a:path extrusionOk="0" h="222" w="155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7935441" y="704134"/>
              <a:ext cx="14592" cy="13567"/>
            </a:xfrm>
            <a:custGeom>
              <a:rect b="b" l="l" r="r" t="t"/>
              <a:pathLst>
                <a:path extrusionOk="0" h="331" w="356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7943147" y="730898"/>
              <a:ext cx="12132" cy="6517"/>
            </a:xfrm>
            <a:custGeom>
              <a:rect b="b" l="l" r="r" t="t"/>
              <a:pathLst>
                <a:path extrusionOk="0" h="159" w="296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7948926" y="751186"/>
              <a:ext cx="9878" cy="5574"/>
            </a:xfrm>
            <a:custGeom>
              <a:rect b="b" l="l" r="r" t="t"/>
              <a:pathLst>
                <a:path extrusionOk="0" h="136" w="241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7957205" y="768236"/>
              <a:ext cx="8034" cy="10042"/>
            </a:xfrm>
            <a:custGeom>
              <a:rect b="b" l="l" r="r" t="t"/>
              <a:pathLst>
                <a:path extrusionOk="0" h="245" w="196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7962410" y="778852"/>
              <a:ext cx="18731" cy="16026"/>
            </a:xfrm>
            <a:custGeom>
              <a:rect b="b" l="l" r="r" t="t"/>
              <a:pathLst>
                <a:path extrusionOk="0" h="391" w="457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7973436" y="805288"/>
              <a:ext cx="8607" cy="7050"/>
            </a:xfrm>
            <a:custGeom>
              <a:rect b="b" l="l" r="r" t="t"/>
              <a:pathLst>
                <a:path extrusionOk="0" h="172" w="21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7978641" y="821928"/>
              <a:ext cx="8935" cy="8116"/>
            </a:xfrm>
            <a:custGeom>
              <a:rect b="b" l="l" r="r" t="t"/>
              <a:pathLst>
                <a:path extrusionOk="0" h="198" w="218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8075082" y="1230929"/>
              <a:ext cx="9222" cy="12501"/>
            </a:xfrm>
            <a:custGeom>
              <a:rect b="b" l="l" r="r" t="t"/>
              <a:pathLst>
                <a:path extrusionOk="0" h="305" w="225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8084591" y="1230929"/>
              <a:ext cx="7993" cy="12501"/>
            </a:xfrm>
            <a:custGeom>
              <a:rect b="b" l="l" r="r" t="t"/>
              <a:pathLst>
                <a:path extrusionOk="0" h="305" w="195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8099592" y="1247324"/>
              <a:ext cx="12583" cy="11558"/>
            </a:xfrm>
            <a:custGeom>
              <a:rect b="b" l="l" r="r" t="t"/>
              <a:pathLst>
                <a:path extrusionOk="0" h="282" w="307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8120413" y="1255111"/>
              <a:ext cx="12583" cy="9017"/>
            </a:xfrm>
            <a:custGeom>
              <a:rect b="b" l="l" r="r" t="t"/>
              <a:pathLst>
                <a:path extrusionOk="0" h="220" w="307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8132791" y="1264087"/>
              <a:ext cx="9386" cy="6066"/>
            </a:xfrm>
            <a:custGeom>
              <a:rect b="b" l="l" r="r" t="t"/>
              <a:pathLst>
                <a:path extrusionOk="0" h="148" w="229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8151440" y="1270522"/>
              <a:ext cx="5738" cy="9550"/>
            </a:xfrm>
            <a:custGeom>
              <a:rect b="b" l="l" r="r" t="t"/>
              <a:pathLst>
                <a:path extrusionOk="0" h="233" w="14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8172753" y="1277654"/>
              <a:ext cx="14264" cy="13157"/>
            </a:xfrm>
            <a:custGeom>
              <a:rect b="b" l="l" r="r" t="t"/>
              <a:pathLst>
                <a:path extrusionOk="0" h="321" w="348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8192058" y="1289253"/>
              <a:ext cx="11354" cy="9099"/>
            </a:xfrm>
            <a:custGeom>
              <a:rect b="b" l="l" r="r" t="t"/>
              <a:pathLst>
                <a:path extrusionOk="0" h="222" w="277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208411" y="1299294"/>
              <a:ext cx="11968" cy="6886"/>
            </a:xfrm>
            <a:custGeom>
              <a:rect b="b" l="l" r="r" t="t"/>
              <a:pathLst>
                <a:path extrusionOk="0" h="168" w="292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8227716" y="1309951"/>
              <a:ext cx="6312" cy="8484"/>
            </a:xfrm>
            <a:custGeom>
              <a:rect b="b" l="l" r="r" t="t"/>
              <a:pathLst>
                <a:path extrusionOk="0" h="207" w="154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8243660" y="1306959"/>
              <a:ext cx="13649" cy="12050"/>
            </a:xfrm>
            <a:custGeom>
              <a:rect b="b" l="l" r="r" t="t"/>
              <a:pathLst>
                <a:path extrusionOk="0" h="294" w="333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8254521" y="1289253"/>
              <a:ext cx="7050" cy="7337"/>
            </a:xfrm>
            <a:custGeom>
              <a:rect b="b" l="l" r="r" t="t"/>
              <a:pathLst>
                <a:path extrusionOk="0" h="179" w="172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260751" y="1279457"/>
              <a:ext cx="7419" cy="6558"/>
            </a:xfrm>
            <a:custGeom>
              <a:rect b="b" l="l" r="r" t="t"/>
              <a:pathLst>
                <a:path extrusionOk="0" h="160" w="181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270301" y="1262776"/>
              <a:ext cx="11354" cy="9796"/>
            </a:xfrm>
            <a:custGeom>
              <a:rect b="b" l="l" r="r" t="t"/>
              <a:pathLst>
                <a:path extrusionOk="0" h="239" w="277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287597" y="1273842"/>
              <a:ext cx="5533" cy="6271"/>
            </a:xfrm>
            <a:custGeom>
              <a:rect b="b" l="l" r="r" t="t"/>
              <a:pathLst>
                <a:path extrusionOk="0" h="153" w="135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295221" y="1280605"/>
              <a:ext cx="5533" cy="7788"/>
            </a:xfrm>
            <a:custGeom>
              <a:rect b="b" l="l" r="r" t="t"/>
              <a:pathLst>
                <a:path extrusionOk="0" h="190" w="135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298336" y="1295237"/>
              <a:ext cx="8402" cy="5164"/>
            </a:xfrm>
            <a:custGeom>
              <a:rect b="b" l="l" r="r" t="t"/>
              <a:pathLst>
                <a:path extrusionOk="0" h="126" w="205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310550" y="1306426"/>
              <a:ext cx="11968" cy="10821"/>
            </a:xfrm>
            <a:custGeom>
              <a:rect b="b" l="l" r="r" t="t"/>
              <a:pathLst>
                <a:path extrusionOk="0" h="264" w="292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8323706" y="1320894"/>
              <a:ext cx="5246" cy="6189"/>
            </a:xfrm>
            <a:custGeom>
              <a:rect b="b" l="l" r="r" t="t"/>
              <a:pathLst>
                <a:path extrusionOk="0" h="151" w="128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8334445" y="1313640"/>
              <a:ext cx="10288" cy="5410"/>
            </a:xfrm>
            <a:custGeom>
              <a:rect b="b" l="l" r="r" t="t"/>
              <a:pathLst>
                <a:path extrusionOk="0" h="132" w="251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8348216" y="1307246"/>
              <a:ext cx="5369" cy="6968"/>
            </a:xfrm>
            <a:custGeom>
              <a:rect b="b" l="l" r="r" t="t"/>
              <a:pathLst>
                <a:path extrusionOk="0" h="170" w="131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8361660" y="1297040"/>
              <a:ext cx="4959" cy="6886"/>
            </a:xfrm>
            <a:custGeom>
              <a:rect b="b" l="l" r="r" t="t"/>
              <a:pathLst>
                <a:path extrusionOk="0" h="168" w="121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8369160" y="1288679"/>
              <a:ext cx="12583" cy="11190"/>
            </a:xfrm>
            <a:custGeom>
              <a:rect b="b" l="l" r="r" t="t"/>
              <a:pathLst>
                <a:path extrusionOk="0" h="273" w="307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8390064" y="1277613"/>
              <a:ext cx="10534" cy="5205"/>
            </a:xfrm>
            <a:custGeom>
              <a:rect b="b" l="l" r="r" t="t"/>
              <a:pathLst>
                <a:path extrusionOk="0" h="127" w="257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8400720" y="1270850"/>
              <a:ext cx="12419" cy="5410"/>
            </a:xfrm>
            <a:custGeom>
              <a:rect b="b" l="l" r="r" t="t"/>
              <a:pathLst>
                <a:path extrusionOk="0" h="132" w="303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417525" y="1262243"/>
              <a:ext cx="5410" cy="6804"/>
            </a:xfrm>
            <a:custGeom>
              <a:rect b="b" l="l" r="r" t="t"/>
              <a:pathLst>
                <a:path extrusionOk="0" h="166" w="132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8427033" y="1249783"/>
              <a:ext cx="12747" cy="11558"/>
            </a:xfrm>
            <a:custGeom>
              <a:rect b="b" l="l" r="r" t="t"/>
              <a:pathLst>
                <a:path extrusionOk="0" h="282" w="311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8445108" y="1244455"/>
              <a:ext cx="5533" cy="6886"/>
            </a:xfrm>
            <a:custGeom>
              <a:rect b="b" l="l" r="r" t="t"/>
              <a:pathLst>
                <a:path extrusionOk="0" h="168" w="135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8458716" y="1233634"/>
              <a:ext cx="5287" cy="6189"/>
            </a:xfrm>
            <a:custGeom>
              <a:rect b="b" l="l" r="r" t="t"/>
              <a:pathLst>
                <a:path extrusionOk="0" h="151" w="129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8469659" y="1223962"/>
              <a:ext cx="11313" cy="5533"/>
            </a:xfrm>
            <a:custGeom>
              <a:rect b="b" l="l" r="r" t="t"/>
              <a:pathLst>
                <a:path extrusionOk="0" h="135" w="276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8486382" y="1216010"/>
              <a:ext cx="5615" cy="6148"/>
            </a:xfrm>
            <a:custGeom>
              <a:rect b="b" l="l" r="r" t="t"/>
              <a:pathLst>
                <a:path extrusionOk="0" h="150" w="137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8498391" y="1204985"/>
              <a:ext cx="5369" cy="6189"/>
            </a:xfrm>
            <a:custGeom>
              <a:rect b="b" l="l" r="r" t="t"/>
              <a:pathLst>
                <a:path extrusionOk="0" h="151" w="131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8301656" y="707740"/>
              <a:ext cx="214734" cy="213668"/>
            </a:xfrm>
            <a:custGeom>
              <a:rect b="b" l="l" r="r" t="t"/>
              <a:pathLst>
                <a:path extrusionOk="0" h="5213" w="5239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8336412" y="764711"/>
              <a:ext cx="5574" cy="13239"/>
            </a:xfrm>
            <a:custGeom>
              <a:rect b="b" l="l" r="r" t="t"/>
              <a:pathLst>
                <a:path extrusionOk="0" h="323" w="136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8343749" y="778073"/>
              <a:ext cx="10616" cy="5041"/>
            </a:xfrm>
            <a:custGeom>
              <a:rect b="b" l="l" r="r" t="t"/>
              <a:pathLst>
                <a:path extrusionOk="0" h="123" w="259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8357069" y="790901"/>
              <a:ext cx="4959" cy="10944"/>
            </a:xfrm>
            <a:custGeom>
              <a:rect b="b" l="l" r="r" t="t"/>
              <a:pathLst>
                <a:path extrusionOk="0" h="267" w="121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8366250" y="801599"/>
              <a:ext cx="15985" cy="14059"/>
            </a:xfrm>
            <a:custGeom>
              <a:rect b="b" l="l" r="r" t="t"/>
              <a:pathLst>
                <a:path extrusionOk="0" h="343" w="39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8385391" y="821272"/>
              <a:ext cx="6189" cy="8034"/>
            </a:xfrm>
            <a:custGeom>
              <a:rect b="b" l="l" r="r" t="t"/>
              <a:pathLst>
                <a:path extrusionOk="0" h="196" w="151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8396703" y="826437"/>
              <a:ext cx="6476" cy="15821"/>
            </a:xfrm>
            <a:custGeom>
              <a:rect b="b" l="l" r="r" t="t"/>
              <a:pathLst>
                <a:path extrusionOk="0" h="386" w="158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8404040" y="841765"/>
              <a:ext cx="12173" cy="5123"/>
            </a:xfrm>
            <a:custGeom>
              <a:rect b="b" l="l" r="r" t="t"/>
              <a:pathLst>
                <a:path extrusionOk="0" h="125" w="297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8417852" y="849799"/>
              <a:ext cx="15493" cy="14837"/>
            </a:xfrm>
            <a:custGeom>
              <a:rect b="b" l="l" r="r" t="t"/>
              <a:pathLst>
                <a:path extrusionOk="0" h="362" w="378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8435927" y="868529"/>
              <a:ext cx="4918" cy="15821"/>
            </a:xfrm>
            <a:custGeom>
              <a:rect b="b" l="l" r="r" t="t"/>
              <a:pathLst>
                <a:path extrusionOk="0" h="386" w="12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8306533" y="644212"/>
              <a:ext cx="109519" cy="126078"/>
            </a:xfrm>
            <a:custGeom>
              <a:rect b="b" l="l" r="r" t="t"/>
              <a:pathLst>
                <a:path extrusionOk="0" h="3076" w="2672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8511097" y="1206010"/>
              <a:ext cx="10903" cy="5451"/>
            </a:xfrm>
            <a:custGeom>
              <a:rect b="b" l="l" r="r" t="t"/>
              <a:pathLst>
                <a:path extrusionOk="0" h="133" w="266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8524786" y="1196296"/>
              <a:ext cx="12214" cy="9427"/>
            </a:xfrm>
            <a:custGeom>
              <a:rect b="b" l="l" r="r" t="t"/>
              <a:pathLst>
                <a:path extrusionOk="0" h="230" w="298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7651036" y="741062"/>
              <a:ext cx="779418" cy="357001"/>
            </a:xfrm>
            <a:custGeom>
              <a:rect b="b" l="l" r="r" t="t"/>
              <a:pathLst>
                <a:path extrusionOk="0" h="8710" w="19016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 flipH="1">
              <a:off x="8189224" y="304727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27"/>
          <p:cNvSpPr/>
          <p:nvPr/>
        </p:nvSpPr>
        <p:spPr>
          <a:xfrm flipH="1">
            <a:off x="6170048" y="1529151"/>
            <a:ext cx="1976577" cy="640045"/>
          </a:xfrm>
          <a:custGeom>
            <a:rect b="b" l="l" r="r" t="t"/>
            <a:pathLst>
              <a:path extrusionOk="0" h="6333" w="9145">
                <a:moveTo>
                  <a:pt x="508" y="1"/>
                </a:moveTo>
                <a:cubicBezTo>
                  <a:pt x="258" y="1"/>
                  <a:pt x="53" y="199"/>
                  <a:pt x="45" y="454"/>
                </a:cubicBezTo>
                <a:cubicBezTo>
                  <a:pt x="1" y="1902"/>
                  <a:pt x="82" y="6332"/>
                  <a:pt x="82" y="6332"/>
                </a:cubicBezTo>
                <a:lnTo>
                  <a:pt x="1390" y="5025"/>
                </a:lnTo>
                <a:lnTo>
                  <a:pt x="8681" y="5025"/>
                </a:lnTo>
                <a:cubicBezTo>
                  <a:pt x="8934" y="5025"/>
                  <a:pt x="9144" y="4819"/>
                  <a:pt x="9144" y="4562"/>
                </a:cubicBezTo>
                <a:lnTo>
                  <a:pt x="9144" y="464"/>
                </a:lnTo>
                <a:cubicBezTo>
                  <a:pt x="9144" y="211"/>
                  <a:pt x="8934" y="1"/>
                  <a:pt x="868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2CC"/>
                </a:solidFill>
                <a:latin typeface="Anaheim"/>
                <a:ea typeface="Anaheim"/>
                <a:cs typeface="Anaheim"/>
                <a:sym typeface="Anaheim"/>
              </a:rPr>
              <a:t>El patrón de diseño proxy, es un patrón estructural.</a:t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57" name="Google Shape;757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125" y="3013425"/>
            <a:ext cx="1424050" cy="14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7"/>
          <p:cNvSpPr/>
          <p:nvPr/>
        </p:nvSpPr>
        <p:spPr>
          <a:xfrm flipH="1">
            <a:off x="5954340" y="2717950"/>
            <a:ext cx="1424059" cy="481197"/>
          </a:xfrm>
          <a:custGeom>
            <a:rect b="b" l="l" r="r" t="t"/>
            <a:pathLst>
              <a:path extrusionOk="0" h="6333" w="9145">
                <a:moveTo>
                  <a:pt x="508" y="1"/>
                </a:moveTo>
                <a:cubicBezTo>
                  <a:pt x="258" y="1"/>
                  <a:pt x="53" y="199"/>
                  <a:pt x="45" y="454"/>
                </a:cubicBezTo>
                <a:cubicBezTo>
                  <a:pt x="1" y="1902"/>
                  <a:pt x="82" y="6332"/>
                  <a:pt x="82" y="6332"/>
                </a:cubicBezTo>
                <a:lnTo>
                  <a:pt x="1390" y="5025"/>
                </a:lnTo>
                <a:lnTo>
                  <a:pt x="8681" y="5025"/>
                </a:lnTo>
                <a:cubicBezTo>
                  <a:pt x="8934" y="5025"/>
                  <a:pt x="9144" y="4819"/>
                  <a:pt x="9144" y="4562"/>
                </a:cubicBezTo>
                <a:lnTo>
                  <a:pt x="9144" y="464"/>
                </a:lnTo>
                <a:cubicBezTo>
                  <a:pt x="9144" y="211"/>
                  <a:pt x="8934" y="1"/>
                  <a:pt x="868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2CC"/>
                </a:solidFill>
                <a:latin typeface="Anaheim"/>
                <a:ea typeface="Anaheim"/>
                <a:cs typeface="Anaheim"/>
                <a:sym typeface="Anaheim"/>
              </a:rPr>
              <a:t>Duración 9 minutos</a:t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72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2CC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9" name="Google Shape;759;p27"/>
          <p:cNvSpPr txBox="1"/>
          <p:nvPr/>
        </p:nvSpPr>
        <p:spPr>
          <a:xfrm>
            <a:off x="534675" y="1052225"/>
            <a:ext cx="479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Proporcionar un objeto intermediario entre el cliente y los objetos; Además representa o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sustituye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al objeto original con motivo de controlar el acceso y otras características del mismo.</a:t>
            </a:r>
            <a:endParaRPr/>
          </a:p>
        </p:txBody>
      </p:sp>
      <p:sp>
        <p:nvSpPr>
          <p:cNvPr id="760" name="Google Shape;760;p27"/>
          <p:cNvSpPr txBox="1"/>
          <p:nvPr/>
        </p:nvSpPr>
        <p:spPr>
          <a:xfrm>
            <a:off x="1452550" y="2553975"/>
            <a:ext cx="4501800" cy="2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aheim"/>
                <a:ea typeface="Anaheim"/>
                <a:cs typeface="Anaheim"/>
                <a:sym typeface="Anaheim"/>
              </a:rPr>
              <a:t>Componentes necesarios para implementar el patrón de diseño Proxy: 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IObject: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Representa la interface común entre el Object y el Proxy.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Object: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Representa el objeto al que el cliente quiere ejecutar.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Proxy: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Clase que implementa IObject y delega la responsabilidad al Object, sin embargo, puede realizar una acción antes y después de llamar al Object.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</a:pPr>
            <a:r>
              <a:rPr b="1"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Request:</a:t>
            </a:r>
            <a:r>
              <a:rPr lang="en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Operación en el sujeto que es enviada vía proxy.</a:t>
            </a:r>
            <a:endParaRPr sz="12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1" name="Google Shape;761;p27"/>
          <p:cNvSpPr txBox="1"/>
          <p:nvPr/>
        </p:nvSpPr>
        <p:spPr>
          <a:xfrm>
            <a:off x="1571775" y="1895490"/>
            <a:ext cx="3000000" cy="554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Tipos de proxy: </a:t>
            </a:r>
            <a:r>
              <a:rPr lang="en"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Virtual, Autenticación, Remoto y Smart.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>
            <a:off x="46731" y="2553958"/>
            <a:ext cx="3262770" cy="2613897"/>
            <a:chOff x="1322843" y="1877062"/>
            <a:chExt cx="3435941" cy="2752340"/>
          </a:xfrm>
        </p:grpSpPr>
        <p:sp>
          <p:nvSpPr>
            <p:cNvPr id="763" name="Google Shape;763;p27"/>
            <p:cNvSpPr/>
            <p:nvPr/>
          </p:nvSpPr>
          <p:spPr>
            <a:xfrm>
              <a:off x="1322843" y="4625114"/>
              <a:ext cx="3435941" cy="4289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2090214" y="4496006"/>
              <a:ext cx="283112" cy="132026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2090659" y="4612756"/>
              <a:ext cx="254807" cy="5242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2245436" y="4583815"/>
              <a:ext cx="13533" cy="15757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2255030" y="4586420"/>
              <a:ext cx="12961" cy="18711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2092470" y="4584958"/>
              <a:ext cx="44760" cy="29925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2232125" y="4582798"/>
              <a:ext cx="15693" cy="74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2226438" y="4572791"/>
              <a:ext cx="18425" cy="5115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2670659" y="1877062"/>
              <a:ext cx="153246" cy="213255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1952688" y="2001405"/>
              <a:ext cx="216337" cy="375841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1890739" y="1948828"/>
              <a:ext cx="311004" cy="324854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1542936" y="4518435"/>
              <a:ext cx="147528" cy="109534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1613081" y="4522946"/>
              <a:ext cx="16043" cy="83803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1546494" y="4592424"/>
              <a:ext cx="139586" cy="25732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1511294" y="3054281"/>
              <a:ext cx="776588" cy="1512069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1932165" y="3255885"/>
              <a:ext cx="176119" cy="3754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1525622" y="4471798"/>
              <a:ext cx="227741" cy="832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2040369" y="4471703"/>
              <a:ext cx="245880" cy="8545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1632555" y="3296962"/>
              <a:ext cx="255824" cy="1178860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2149908" y="3290672"/>
              <a:ext cx="14486" cy="1185277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1557423" y="2036192"/>
              <a:ext cx="1218029" cy="1049916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1764967" y="2513102"/>
              <a:ext cx="18425" cy="573022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2472550" y="2314421"/>
              <a:ext cx="26462" cy="59405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2472550" y="2314421"/>
              <a:ext cx="46031" cy="370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2644133" y="2062941"/>
              <a:ext cx="116301" cy="6207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1716552" y="2787774"/>
              <a:ext cx="59945" cy="13533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2129385" y="2353973"/>
              <a:ext cx="100639" cy="131867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1766015" y="3055457"/>
              <a:ext cx="491284" cy="30814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1651521" y="2349113"/>
              <a:ext cx="414852" cy="325140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002660" y="2627501"/>
              <a:ext cx="244927" cy="327523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1778723" y="2764774"/>
              <a:ext cx="197499" cy="310909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1944015" y="2615747"/>
              <a:ext cx="55561" cy="54449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1620769" y="2741011"/>
              <a:ext cx="98066" cy="229997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308529" y="2410903"/>
              <a:ext cx="257634" cy="131899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2516073" y="2080318"/>
              <a:ext cx="148227" cy="184029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1952434" y="2346381"/>
              <a:ext cx="143144" cy="4447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8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Patrón de diseño “Proxy”</a:t>
            </a:r>
            <a:endParaRPr/>
          </a:p>
        </p:txBody>
      </p:sp>
      <p:grpSp>
        <p:nvGrpSpPr>
          <p:cNvPr id="804" name="Google Shape;804;p28"/>
          <p:cNvGrpSpPr/>
          <p:nvPr/>
        </p:nvGrpSpPr>
        <p:grpSpPr>
          <a:xfrm rot="8204">
            <a:off x="7688000" y="2173583"/>
            <a:ext cx="1137935" cy="2721320"/>
            <a:chOff x="7443890" y="153238"/>
            <a:chExt cx="1180672" cy="2720503"/>
          </a:xfrm>
        </p:grpSpPr>
        <p:sp>
          <p:nvSpPr>
            <p:cNvPr id="805" name="Google Shape;805;p28"/>
            <p:cNvSpPr/>
            <p:nvPr/>
          </p:nvSpPr>
          <p:spPr>
            <a:xfrm>
              <a:off x="8177507" y="287222"/>
              <a:ext cx="34798" cy="33077"/>
            </a:xfrm>
            <a:custGeom>
              <a:rect b="b" l="l" r="r" t="t"/>
              <a:pathLst>
                <a:path extrusionOk="0" h="807" w="849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8240135" y="213570"/>
              <a:ext cx="28773" cy="38282"/>
            </a:xfrm>
            <a:custGeom>
              <a:rect b="b" l="l" r="r" t="t"/>
              <a:pathLst>
                <a:path extrusionOk="0" h="934" w="702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8112298" y="155001"/>
              <a:ext cx="504310" cy="591327"/>
            </a:xfrm>
            <a:custGeom>
              <a:rect b="b" l="l" r="r" t="t"/>
              <a:pathLst>
                <a:path extrusionOk="0" h="14427" w="12304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7987371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8173983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8055441" y="2453498"/>
              <a:ext cx="197166" cy="21142"/>
            </a:xfrm>
            <a:custGeom>
              <a:rect b="b" l="l" r="r" t="t"/>
              <a:pathLst>
                <a:path extrusionOk="0" h="562" w="5241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8059503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8088733" y="2452030"/>
              <a:ext cx="11700" cy="18246"/>
            </a:xfrm>
            <a:custGeom>
              <a:rect b="b" l="l" r="r" t="t"/>
              <a:pathLst>
                <a:path extrusionOk="0" h="485" w="311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8083034" y="2840744"/>
              <a:ext cx="7255" cy="10493"/>
            </a:xfrm>
            <a:custGeom>
              <a:rect b="b" l="l" r="r" t="t"/>
              <a:pathLst>
                <a:path extrusionOk="0" h="256" w="17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8092215" y="2838900"/>
              <a:ext cx="8198" cy="7296"/>
            </a:xfrm>
            <a:custGeom>
              <a:rect b="b" l="l" r="r" t="t"/>
              <a:pathLst>
                <a:path extrusionOk="0" h="178" w="20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8093608" y="2833572"/>
              <a:ext cx="13198" cy="1558"/>
            </a:xfrm>
            <a:custGeom>
              <a:rect b="b" l="l" r="r" t="t"/>
              <a:pathLst>
                <a:path extrusionOk="0" h="38" w="322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8094223" y="2825989"/>
              <a:ext cx="15042" cy="2172"/>
            </a:xfrm>
            <a:custGeom>
              <a:rect b="b" l="l" r="r" t="t"/>
              <a:pathLst>
                <a:path extrusionOk="0" h="53" w="367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8062212" y="2828735"/>
              <a:ext cx="23650" cy="13731"/>
            </a:xfrm>
            <a:custGeom>
              <a:rect b="b" l="l" r="r" t="t"/>
              <a:pathLst>
                <a:path extrusionOk="0" h="335" w="577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8082460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8174147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8206280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8163219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8215622" y="2459780"/>
              <a:ext cx="3988" cy="6546"/>
            </a:xfrm>
            <a:custGeom>
              <a:rect b="b" l="l" r="r" t="t"/>
              <a:pathLst>
                <a:path extrusionOk="0" h="174" w="106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8187467" y="2846687"/>
              <a:ext cx="5369" cy="4755"/>
            </a:xfrm>
            <a:custGeom>
              <a:rect b="b" l="l" r="r" t="t"/>
              <a:pathLst>
                <a:path extrusionOk="0" h="116" w="131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8198288" y="2840908"/>
              <a:ext cx="7706" cy="3156"/>
            </a:xfrm>
            <a:custGeom>
              <a:rect b="b" l="l" r="r" t="t"/>
              <a:pathLst>
                <a:path extrusionOk="0" h="77" w="188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8211362" y="2839064"/>
              <a:ext cx="3976" cy="2090"/>
            </a:xfrm>
            <a:custGeom>
              <a:rect b="b" l="l" r="r" t="t"/>
              <a:pathLst>
                <a:path extrusionOk="0" h="51" w="97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8342068" y="2771724"/>
              <a:ext cx="233506" cy="102018"/>
            </a:xfrm>
            <a:custGeom>
              <a:rect b="b" l="l" r="r" t="t"/>
              <a:pathLst>
                <a:path extrusionOk="0" h="2489" w="5697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8528680" y="2835047"/>
              <a:ext cx="45988" cy="35167"/>
            </a:xfrm>
            <a:custGeom>
              <a:rect b="b" l="l" r="r" t="t"/>
              <a:pathLst>
                <a:path extrusionOk="0" h="858" w="1122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8381032" y="2453498"/>
              <a:ext cx="197129" cy="21142"/>
            </a:xfrm>
            <a:custGeom>
              <a:rect b="b" l="l" r="r" t="t"/>
              <a:pathLst>
                <a:path extrusionOk="0" h="562" w="524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8385058" y="2466363"/>
              <a:ext cx="194796" cy="4815"/>
            </a:xfrm>
            <a:custGeom>
              <a:rect b="b" l="l" r="r" t="t"/>
              <a:pathLst>
                <a:path extrusionOk="0" h="128" w="5178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8414325" y="2452030"/>
              <a:ext cx="11662" cy="18246"/>
            </a:xfrm>
            <a:custGeom>
              <a:rect b="b" l="l" r="r" t="t"/>
              <a:pathLst>
                <a:path extrusionOk="0" h="485" w="31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8437895" y="2840744"/>
              <a:ext cx="7091" cy="10493"/>
            </a:xfrm>
            <a:custGeom>
              <a:rect b="b" l="l" r="r" t="t"/>
              <a:pathLst>
                <a:path extrusionOk="0" h="256" w="173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8446953" y="2838900"/>
              <a:ext cx="8279" cy="7296"/>
            </a:xfrm>
            <a:custGeom>
              <a:rect b="b" l="l" r="r" t="t"/>
              <a:pathLst>
                <a:path extrusionOk="0" h="178" w="202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8448469" y="2833572"/>
              <a:ext cx="13075" cy="1558"/>
            </a:xfrm>
            <a:custGeom>
              <a:rect b="b" l="l" r="r" t="t"/>
              <a:pathLst>
                <a:path extrusionOk="0" h="38" w="319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8448920" y="2825989"/>
              <a:ext cx="15083" cy="2172"/>
            </a:xfrm>
            <a:custGeom>
              <a:rect b="b" l="l" r="r" t="t"/>
              <a:pathLst>
                <a:path extrusionOk="0" h="53" w="368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8416910" y="2828735"/>
              <a:ext cx="23773" cy="13731"/>
            </a:xfrm>
            <a:custGeom>
              <a:rect b="b" l="l" r="r" t="t"/>
              <a:pathLst>
                <a:path extrusionOk="0" h="335" w="58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8437321" y="2825170"/>
              <a:ext cx="12255" cy="15493"/>
            </a:xfrm>
            <a:custGeom>
              <a:rect b="b" l="l" r="r" t="t"/>
              <a:pathLst>
                <a:path extrusionOk="0" h="378" w="299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8528844" y="2833818"/>
              <a:ext cx="45168" cy="35618"/>
            </a:xfrm>
            <a:custGeom>
              <a:rect b="b" l="l" r="r" t="t"/>
              <a:pathLst>
                <a:path extrusionOk="0" h="869" w="1102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8560977" y="2782585"/>
              <a:ext cx="1721" cy="51316"/>
            </a:xfrm>
            <a:custGeom>
              <a:rect b="b" l="l" r="r" t="t"/>
              <a:pathLst>
                <a:path extrusionOk="0" h="1252" w="42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8488773" y="2458952"/>
              <a:ext cx="33632" cy="1881"/>
            </a:xfrm>
            <a:custGeom>
              <a:rect b="b" l="l" r="r" t="t"/>
              <a:pathLst>
                <a:path extrusionOk="0" h="50" w="894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8541214" y="2459780"/>
              <a:ext cx="3950" cy="6546"/>
            </a:xfrm>
            <a:custGeom>
              <a:rect b="b" l="l" r="r" t="t"/>
              <a:pathLst>
                <a:path extrusionOk="0" h="174" w="105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8542165" y="2846687"/>
              <a:ext cx="5410" cy="4755"/>
            </a:xfrm>
            <a:custGeom>
              <a:rect b="b" l="l" r="r" t="t"/>
              <a:pathLst>
                <a:path extrusionOk="0" h="116" w="132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8553026" y="2840908"/>
              <a:ext cx="7665" cy="3156"/>
            </a:xfrm>
            <a:custGeom>
              <a:rect b="b" l="l" r="r" t="t"/>
              <a:pathLst>
                <a:path extrusionOk="0" h="77" w="187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8566060" y="2839064"/>
              <a:ext cx="4140" cy="2090"/>
            </a:xfrm>
            <a:custGeom>
              <a:rect b="b" l="l" r="r" t="t"/>
              <a:pathLst>
                <a:path extrusionOk="0" h="51" w="101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8008930" y="1123259"/>
              <a:ext cx="615632" cy="1699260"/>
            </a:xfrm>
            <a:custGeom>
              <a:rect b="b" l="l" r="r" t="t"/>
              <a:pathLst>
                <a:path extrusionOk="0" h="41458" w="1502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8397195" y="2758239"/>
              <a:ext cx="222029" cy="38938"/>
            </a:xfrm>
            <a:custGeom>
              <a:rect b="b" l="l" r="r" t="t"/>
              <a:pathLst>
                <a:path extrusionOk="0" h="950" w="5417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8014176" y="2757215"/>
              <a:ext cx="236539" cy="36889"/>
            </a:xfrm>
            <a:custGeom>
              <a:rect b="b" l="l" r="r" t="t"/>
              <a:pathLst>
                <a:path extrusionOk="0" h="900" w="5771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8414000" y="1283351"/>
              <a:ext cx="91484" cy="30946"/>
            </a:xfrm>
            <a:custGeom>
              <a:rect b="b" l="l" r="r" t="t"/>
              <a:pathLst>
                <a:path extrusionOk="0" h="755" w="2232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8051679" y="1273596"/>
              <a:ext cx="56522" cy="50169"/>
            </a:xfrm>
            <a:custGeom>
              <a:rect b="b" l="l" r="r" t="t"/>
              <a:pathLst>
                <a:path extrusionOk="0" h="1224" w="1379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7443890" y="210250"/>
              <a:ext cx="605385" cy="670310"/>
            </a:xfrm>
            <a:custGeom>
              <a:rect b="b" l="l" r="r" t="t"/>
              <a:pathLst>
                <a:path extrusionOk="0" h="16354" w="1477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8121766" y="185125"/>
              <a:ext cx="25125" cy="133250"/>
            </a:xfrm>
            <a:custGeom>
              <a:rect b="b" l="l" r="r" t="t"/>
              <a:pathLst>
                <a:path extrusionOk="0" h="3251" w="613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8135701" y="168444"/>
              <a:ext cx="230432" cy="460290"/>
            </a:xfrm>
            <a:custGeom>
              <a:rect b="b" l="l" r="r" t="t"/>
              <a:pathLst>
                <a:path extrusionOk="0" h="11230" w="5622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8158654" y="312511"/>
              <a:ext cx="15083" cy="15206"/>
            </a:xfrm>
            <a:custGeom>
              <a:rect b="b" l="l" r="r" t="t"/>
              <a:pathLst>
                <a:path extrusionOk="0" h="371" w="368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8143366" y="302838"/>
              <a:ext cx="30495" cy="9222"/>
            </a:xfrm>
            <a:custGeom>
              <a:rect b="b" l="l" r="r" t="t"/>
              <a:pathLst>
                <a:path extrusionOk="0" h="225" w="744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8245791" y="312511"/>
              <a:ext cx="15206" cy="15206"/>
            </a:xfrm>
            <a:custGeom>
              <a:rect b="b" l="l" r="r" t="t"/>
              <a:pathLst>
                <a:path extrusionOk="0" h="371" w="371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8233208" y="302838"/>
              <a:ext cx="30536" cy="9222"/>
            </a:xfrm>
            <a:custGeom>
              <a:rect b="b" l="l" r="r" t="t"/>
              <a:pathLst>
                <a:path extrusionOk="0" h="225" w="745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8192058" y="387966"/>
              <a:ext cx="44266" cy="22912"/>
            </a:xfrm>
            <a:custGeom>
              <a:rect b="b" l="l" r="r" t="t"/>
              <a:pathLst>
                <a:path extrusionOk="0" h="559" w="108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8202181" y="454446"/>
              <a:ext cx="77917" cy="40865"/>
            </a:xfrm>
            <a:custGeom>
              <a:rect b="b" l="l" r="r" t="t"/>
              <a:pathLst>
                <a:path extrusionOk="0" h="997" w="1901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8357069" y="316363"/>
              <a:ext cx="50415" cy="51972"/>
            </a:xfrm>
            <a:custGeom>
              <a:rect b="b" l="l" r="r" t="t"/>
              <a:pathLst>
                <a:path extrusionOk="0" h="1268" w="123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8374120" y="328659"/>
              <a:ext cx="21887" cy="29593"/>
            </a:xfrm>
            <a:custGeom>
              <a:rect b="b" l="l" r="r" t="t"/>
              <a:pathLst>
                <a:path extrusionOk="0" h="722" w="534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8114142" y="153238"/>
              <a:ext cx="263673" cy="172393"/>
            </a:xfrm>
            <a:custGeom>
              <a:rect b="b" l="l" r="r" t="t"/>
              <a:pathLst>
                <a:path extrusionOk="0" h="4206" w="6433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8355389" y="356612"/>
              <a:ext cx="37299" cy="36766"/>
            </a:xfrm>
            <a:custGeom>
              <a:rect b="b" l="l" r="r" t="t"/>
              <a:pathLst>
                <a:path extrusionOk="0" h="897" w="91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7902242" y="554698"/>
              <a:ext cx="653915" cy="794461"/>
            </a:xfrm>
            <a:custGeom>
              <a:rect b="b" l="l" r="r" t="t"/>
              <a:pathLst>
                <a:path extrusionOk="0" h="19383" w="15954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8194927" y="554698"/>
              <a:ext cx="158376" cy="153621"/>
            </a:xfrm>
            <a:custGeom>
              <a:rect b="b" l="l" r="r" t="t"/>
              <a:pathLst>
                <a:path extrusionOk="0" h="3748" w="3864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8205214" y="725856"/>
              <a:ext cx="14264" cy="114560"/>
            </a:xfrm>
            <a:custGeom>
              <a:rect b="b" l="l" r="r" t="t"/>
              <a:pathLst>
                <a:path extrusionOk="0" h="2795" w="348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8226773" y="735037"/>
              <a:ext cx="6476" cy="92181"/>
            </a:xfrm>
            <a:custGeom>
              <a:rect b="b" l="l" r="r" t="t"/>
              <a:pathLst>
                <a:path extrusionOk="0" h="2249" w="158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8194189" y="841519"/>
              <a:ext cx="10001" cy="14796"/>
            </a:xfrm>
            <a:custGeom>
              <a:rect b="b" l="l" r="r" t="t"/>
              <a:pathLst>
                <a:path extrusionOk="0" h="361" w="244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8200009" y="843118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8203370" y="843118"/>
              <a:ext cx="5697" cy="13198"/>
            </a:xfrm>
            <a:custGeom>
              <a:rect b="b" l="l" r="r" t="t"/>
              <a:pathLst>
                <a:path extrusionOk="0" h="322" w="139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8204927" y="838896"/>
              <a:ext cx="12665" cy="20043"/>
            </a:xfrm>
            <a:custGeom>
              <a:rect b="b" l="l" r="r" t="t"/>
              <a:pathLst>
                <a:path extrusionOk="0" h="489" w="309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8228331" y="823322"/>
              <a:ext cx="5246" cy="18485"/>
            </a:xfrm>
            <a:custGeom>
              <a:rect b="b" l="l" r="r" t="t"/>
              <a:pathLst>
                <a:path extrusionOk="0" h="451" w="128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8233823" y="824592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8235053" y="825740"/>
              <a:ext cx="11395" cy="12296"/>
            </a:xfrm>
            <a:custGeom>
              <a:rect b="b" l="l" r="r" t="t"/>
              <a:pathLst>
                <a:path extrusionOk="0" h="300" w="278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8235667" y="823895"/>
              <a:ext cx="13526" cy="11395"/>
            </a:xfrm>
            <a:custGeom>
              <a:rect b="b" l="l" r="r" t="t"/>
              <a:pathLst>
                <a:path extrusionOk="0" h="278" w="33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8176729" y="573142"/>
              <a:ext cx="17338" cy="15329"/>
            </a:xfrm>
            <a:custGeom>
              <a:rect b="b" l="l" r="r" t="t"/>
              <a:pathLst>
                <a:path extrusionOk="0" h="374" w="423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8178573" y="597324"/>
              <a:ext cx="10903" cy="7706"/>
            </a:xfrm>
            <a:custGeom>
              <a:rect b="b" l="l" r="r" t="t"/>
              <a:pathLst>
                <a:path extrusionOk="0" h="188" w="266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8180499" y="610644"/>
              <a:ext cx="11763" cy="6476"/>
            </a:xfrm>
            <a:custGeom>
              <a:rect b="b" l="l" r="r" t="t"/>
              <a:pathLst>
                <a:path extrusionOk="0" h="158" w="287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8183614" y="626547"/>
              <a:ext cx="8771" cy="8607"/>
            </a:xfrm>
            <a:custGeom>
              <a:rect b="b" l="l" r="r" t="t"/>
              <a:pathLst>
                <a:path extrusionOk="0" h="210" w="214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8177180" y="643556"/>
              <a:ext cx="22256" cy="20494"/>
            </a:xfrm>
            <a:custGeom>
              <a:rect b="b" l="l" r="r" t="t"/>
              <a:pathLst>
                <a:path extrusionOk="0" h="500" w="543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8187303" y="671099"/>
              <a:ext cx="11231" cy="11231"/>
            </a:xfrm>
            <a:custGeom>
              <a:rect b="b" l="l" r="r" t="t"/>
              <a:pathLst>
                <a:path extrusionOk="0" h="274" w="274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8193287" y="688764"/>
              <a:ext cx="11190" cy="11190"/>
            </a:xfrm>
            <a:custGeom>
              <a:rect b="b" l="l" r="r" t="t"/>
              <a:pathLst>
                <a:path extrusionOk="0" h="273" w="273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8202591" y="701961"/>
              <a:ext cx="5574" cy="14592"/>
            </a:xfrm>
            <a:custGeom>
              <a:rect b="b" l="l" r="r" t="t"/>
              <a:pathLst>
                <a:path extrusionOk="0" h="356" w="136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8241938" y="714421"/>
              <a:ext cx="10780" cy="6886"/>
            </a:xfrm>
            <a:custGeom>
              <a:rect b="b" l="l" r="r" t="t"/>
              <a:pathLst>
                <a:path extrusionOk="0" h="168" w="263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8256366" y="701838"/>
              <a:ext cx="12419" cy="11231"/>
            </a:xfrm>
            <a:custGeom>
              <a:rect b="b" l="l" r="r" t="t"/>
              <a:pathLst>
                <a:path extrusionOk="0" h="274" w="303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8275014" y="689789"/>
              <a:ext cx="15657" cy="13444"/>
            </a:xfrm>
            <a:custGeom>
              <a:rect b="b" l="l" r="r" t="t"/>
              <a:pathLst>
                <a:path extrusionOk="0" h="328" w="382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8292639" y="675771"/>
              <a:ext cx="6312" cy="13239"/>
            </a:xfrm>
            <a:custGeom>
              <a:rect b="b" l="l" r="r" t="t"/>
              <a:pathLst>
                <a:path extrusionOk="0" h="323" w="154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8302721" y="668230"/>
              <a:ext cx="13034" cy="6968"/>
            </a:xfrm>
            <a:custGeom>
              <a:rect b="b" l="l" r="r" t="t"/>
              <a:pathLst>
                <a:path extrusionOk="0" h="170" w="318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8315058" y="652409"/>
              <a:ext cx="13280" cy="12583"/>
            </a:xfrm>
            <a:custGeom>
              <a:rect b="b" l="l" r="r" t="t"/>
              <a:pathLst>
                <a:path extrusionOk="0" h="307" w="324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8327518" y="633514"/>
              <a:ext cx="6189" cy="8116"/>
            </a:xfrm>
            <a:custGeom>
              <a:rect b="b" l="l" r="r" t="t"/>
              <a:pathLst>
                <a:path extrusionOk="0" h="198" w="151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8335633" y="622161"/>
              <a:ext cx="10616" cy="6845"/>
            </a:xfrm>
            <a:custGeom>
              <a:rect b="b" l="l" r="r" t="t"/>
              <a:pathLst>
                <a:path extrusionOk="0" h="167" w="259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8342355" y="607611"/>
              <a:ext cx="12911" cy="6886"/>
            </a:xfrm>
            <a:custGeom>
              <a:rect b="b" l="l" r="r" t="t"/>
              <a:pathLst>
                <a:path extrusionOk="0" h="168" w="315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8353545" y="583388"/>
              <a:ext cx="13977" cy="12911"/>
            </a:xfrm>
            <a:custGeom>
              <a:rect b="b" l="l" r="r" t="t"/>
              <a:pathLst>
                <a:path extrusionOk="0" h="315" w="341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8359815" y="562608"/>
              <a:ext cx="12460" cy="5533"/>
            </a:xfrm>
            <a:custGeom>
              <a:rect b="b" l="l" r="r" t="t"/>
              <a:pathLst>
                <a:path extrusionOk="0" h="135" w="304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8358750" y="553018"/>
              <a:ext cx="5246" cy="4017"/>
            </a:xfrm>
            <a:custGeom>
              <a:rect b="b" l="l" r="r" t="t"/>
              <a:pathLst>
                <a:path extrusionOk="0" h="98" w="128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7927654" y="682903"/>
              <a:ext cx="6353" cy="9099"/>
            </a:xfrm>
            <a:custGeom>
              <a:rect b="b" l="l" r="r" t="t"/>
              <a:pathLst>
                <a:path extrusionOk="0" h="222" w="155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935441" y="704134"/>
              <a:ext cx="14592" cy="13567"/>
            </a:xfrm>
            <a:custGeom>
              <a:rect b="b" l="l" r="r" t="t"/>
              <a:pathLst>
                <a:path extrusionOk="0" h="331" w="356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7943147" y="730898"/>
              <a:ext cx="12132" cy="6517"/>
            </a:xfrm>
            <a:custGeom>
              <a:rect b="b" l="l" r="r" t="t"/>
              <a:pathLst>
                <a:path extrusionOk="0" h="159" w="296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7948926" y="751186"/>
              <a:ext cx="9878" cy="5574"/>
            </a:xfrm>
            <a:custGeom>
              <a:rect b="b" l="l" r="r" t="t"/>
              <a:pathLst>
                <a:path extrusionOk="0" h="136" w="241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7957205" y="768236"/>
              <a:ext cx="8034" cy="10042"/>
            </a:xfrm>
            <a:custGeom>
              <a:rect b="b" l="l" r="r" t="t"/>
              <a:pathLst>
                <a:path extrusionOk="0" h="245" w="196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7962410" y="778852"/>
              <a:ext cx="18731" cy="16026"/>
            </a:xfrm>
            <a:custGeom>
              <a:rect b="b" l="l" r="r" t="t"/>
              <a:pathLst>
                <a:path extrusionOk="0" h="391" w="457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7973436" y="805288"/>
              <a:ext cx="8607" cy="7050"/>
            </a:xfrm>
            <a:custGeom>
              <a:rect b="b" l="l" r="r" t="t"/>
              <a:pathLst>
                <a:path extrusionOk="0" h="172" w="21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7978641" y="821928"/>
              <a:ext cx="8935" cy="8116"/>
            </a:xfrm>
            <a:custGeom>
              <a:rect b="b" l="l" r="r" t="t"/>
              <a:pathLst>
                <a:path extrusionOk="0" h="198" w="218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8075082" y="1230929"/>
              <a:ext cx="9222" cy="12501"/>
            </a:xfrm>
            <a:custGeom>
              <a:rect b="b" l="l" r="r" t="t"/>
              <a:pathLst>
                <a:path extrusionOk="0" h="305" w="225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8084591" y="1230929"/>
              <a:ext cx="7993" cy="12501"/>
            </a:xfrm>
            <a:custGeom>
              <a:rect b="b" l="l" r="r" t="t"/>
              <a:pathLst>
                <a:path extrusionOk="0" h="305" w="195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8099592" y="1247324"/>
              <a:ext cx="12583" cy="11558"/>
            </a:xfrm>
            <a:custGeom>
              <a:rect b="b" l="l" r="r" t="t"/>
              <a:pathLst>
                <a:path extrusionOk="0" h="282" w="307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8120413" y="1255111"/>
              <a:ext cx="12583" cy="9017"/>
            </a:xfrm>
            <a:custGeom>
              <a:rect b="b" l="l" r="r" t="t"/>
              <a:pathLst>
                <a:path extrusionOk="0" h="220" w="307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8132791" y="1264087"/>
              <a:ext cx="9386" cy="6066"/>
            </a:xfrm>
            <a:custGeom>
              <a:rect b="b" l="l" r="r" t="t"/>
              <a:pathLst>
                <a:path extrusionOk="0" h="148" w="229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8151440" y="1270522"/>
              <a:ext cx="5738" cy="9550"/>
            </a:xfrm>
            <a:custGeom>
              <a:rect b="b" l="l" r="r" t="t"/>
              <a:pathLst>
                <a:path extrusionOk="0" h="233" w="14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8172753" y="1277654"/>
              <a:ext cx="14264" cy="13157"/>
            </a:xfrm>
            <a:custGeom>
              <a:rect b="b" l="l" r="r" t="t"/>
              <a:pathLst>
                <a:path extrusionOk="0" h="321" w="348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8192058" y="1289253"/>
              <a:ext cx="11354" cy="9099"/>
            </a:xfrm>
            <a:custGeom>
              <a:rect b="b" l="l" r="r" t="t"/>
              <a:pathLst>
                <a:path extrusionOk="0" h="222" w="277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8208411" y="1299294"/>
              <a:ext cx="11968" cy="6886"/>
            </a:xfrm>
            <a:custGeom>
              <a:rect b="b" l="l" r="r" t="t"/>
              <a:pathLst>
                <a:path extrusionOk="0" h="168" w="292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8227716" y="1309951"/>
              <a:ext cx="6312" cy="8484"/>
            </a:xfrm>
            <a:custGeom>
              <a:rect b="b" l="l" r="r" t="t"/>
              <a:pathLst>
                <a:path extrusionOk="0" h="207" w="154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8243660" y="1306959"/>
              <a:ext cx="13649" cy="12050"/>
            </a:xfrm>
            <a:custGeom>
              <a:rect b="b" l="l" r="r" t="t"/>
              <a:pathLst>
                <a:path extrusionOk="0" h="294" w="333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8254521" y="1289253"/>
              <a:ext cx="7050" cy="7337"/>
            </a:xfrm>
            <a:custGeom>
              <a:rect b="b" l="l" r="r" t="t"/>
              <a:pathLst>
                <a:path extrusionOk="0" h="179" w="172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8260751" y="1279457"/>
              <a:ext cx="7419" cy="6558"/>
            </a:xfrm>
            <a:custGeom>
              <a:rect b="b" l="l" r="r" t="t"/>
              <a:pathLst>
                <a:path extrusionOk="0" h="160" w="181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8270301" y="1262776"/>
              <a:ext cx="11354" cy="9796"/>
            </a:xfrm>
            <a:custGeom>
              <a:rect b="b" l="l" r="r" t="t"/>
              <a:pathLst>
                <a:path extrusionOk="0" h="239" w="277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287597" y="1273842"/>
              <a:ext cx="5533" cy="6271"/>
            </a:xfrm>
            <a:custGeom>
              <a:rect b="b" l="l" r="r" t="t"/>
              <a:pathLst>
                <a:path extrusionOk="0" h="153" w="135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8295221" y="1280605"/>
              <a:ext cx="5533" cy="7788"/>
            </a:xfrm>
            <a:custGeom>
              <a:rect b="b" l="l" r="r" t="t"/>
              <a:pathLst>
                <a:path extrusionOk="0" h="190" w="135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8298336" y="1295237"/>
              <a:ext cx="8402" cy="5164"/>
            </a:xfrm>
            <a:custGeom>
              <a:rect b="b" l="l" r="r" t="t"/>
              <a:pathLst>
                <a:path extrusionOk="0" h="126" w="205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8310550" y="1306426"/>
              <a:ext cx="11968" cy="10821"/>
            </a:xfrm>
            <a:custGeom>
              <a:rect b="b" l="l" r="r" t="t"/>
              <a:pathLst>
                <a:path extrusionOk="0" h="264" w="292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323706" y="1320894"/>
              <a:ext cx="5246" cy="6189"/>
            </a:xfrm>
            <a:custGeom>
              <a:rect b="b" l="l" r="r" t="t"/>
              <a:pathLst>
                <a:path extrusionOk="0" h="151" w="128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8334445" y="1313640"/>
              <a:ext cx="10288" cy="5410"/>
            </a:xfrm>
            <a:custGeom>
              <a:rect b="b" l="l" r="r" t="t"/>
              <a:pathLst>
                <a:path extrusionOk="0" h="132" w="251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8348216" y="1307246"/>
              <a:ext cx="5369" cy="6968"/>
            </a:xfrm>
            <a:custGeom>
              <a:rect b="b" l="l" r="r" t="t"/>
              <a:pathLst>
                <a:path extrusionOk="0" h="170" w="131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8361660" y="1297040"/>
              <a:ext cx="4959" cy="6886"/>
            </a:xfrm>
            <a:custGeom>
              <a:rect b="b" l="l" r="r" t="t"/>
              <a:pathLst>
                <a:path extrusionOk="0" h="168" w="121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8369160" y="1288679"/>
              <a:ext cx="12583" cy="11190"/>
            </a:xfrm>
            <a:custGeom>
              <a:rect b="b" l="l" r="r" t="t"/>
              <a:pathLst>
                <a:path extrusionOk="0" h="273" w="307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8390064" y="1277613"/>
              <a:ext cx="10534" cy="5205"/>
            </a:xfrm>
            <a:custGeom>
              <a:rect b="b" l="l" r="r" t="t"/>
              <a:pathLst>
                <a:path extrusionOk="0" h="127" w="257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8400720" y="1270850"/>
              <a:ext cx="12419" cy="5410"/>
            </a:xfrm>
            <a:custGeom>
              <a:rect b="b" l="l" r="r" t="t"/>
              <a:pathLst>
                <a:path extrusionOk="0" h="132" w="303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8417525" y="1262243"/>
              <a:ext cx="5410" cy="6804"/>
            </a:xfrm>
            <a:custGeom>
              <a:rect b="b" l="l" r="r" t="t"/>
              <a:pathLst>
                <a:path extrusionOk="0" h="166" w="132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8427033" y="1249783"/>
              <a:ext cx="12747" cy="11558"/>
            </a:xfrm>
            <a:custGeom>
              <a:rect b="b" l="l" r="r" t="t"/>
              <a:pathLst>
                <a:path extrusionOk="0" h="282" w="311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8445108" y="1244455"/>
              <a:ext cx="5533" cy="6886"/>
            </a:xfrm>
            <a:custGeom>
              <a:rect b="b" l="l" r="r" t="t"/>
              <a:pathLst>
                <a:path extrusionOk="0" h="168" w="135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8458716" y="1233634"/>
              <a:ext cx="5287" cy="6189"/>
            </a:xfrm>
            <a:custGeom>
              <a:rect b="b" l="l" r="r" t="t"/>
              <a:pathLst>
                <a:path extrusionOk="0" h="151" w="129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8469659" y="1223962"/>
              <a:ext cx="11313" cy="5533"/>
            </a:xfrm>
            <a:custGeom>
              <a:rect b="b" l="l" r="r" t="t"/>
              <a:pathLst>
                <a:path extrusionOk="0" h="135" w="276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8486382" y="1216010"/>
              <a:ext cx="5615" cy="6148"/>
            </a:xfrm>
            <a:custGeom>
              <a:rect b="b" l="l" r="r" t="t"/>
              <a:pathLst>
                <a:path extrusionOk="0" h="150" w="137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8498391" y="1204985"/>
              <a:ext cx="5369" cy="6189"/>
            </a:xfrm>
            <a:custGeom>
              <a:rect b="b" l="l" r="r" t="t"/>
              <a:pathLst>
                <a:path extrusionOk="0" h="151" w="131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8301656" y="707740"/>
              <a:ext cx="214734" cy="213668"/>
            </a:xfrm>
            <a:custGeom>
              <a:rect b="b" l="l" r="r" t="t"/>
              <a:pathLst>
                <a:path extrusionOk="0" h="5213" w="5239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8336412" y="764711"/>
              <a:ext cx="5574" cy="13239"/>
            </a:xfrm>
            <a:custGeom>
              <a:rect b="b" l="l" r="r" t="t"/>
              <a:pathLst>
                <a:path extrusionOk="0" h="323" w="136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8343749" y="778073"/>
              <a:ext cx="10616" cy="5041"/>
            </a:xfrm>
            <a:custGeom>
              <a:rect b="b" l="l" r="r" t="t"/>
              <a:pathLst>
                <a:path extrusionOk="0" h="123" w="259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8357069" y="790901"/>
              <a:ext cx="4959" cy="10944"/>
            </a:xfrm>
            <a:custGeom>
              <a:rect b="b" l="l" r="r" t="t"/>
              <a:pathLst>
                <a:path extrusionOk="0" h="267" w="121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8366250" y="801599"/>
              <a:ext cx="15985" cy="14059"/>
            </a:xfrm>
            <a:custGeom>
              <a:rect b="b" l="l" r="r" t="t"/>
              <a:pathLst>
                <a:path extrusionOk="0" h="343" w="39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8385391" y="821272"/>
              <a:ext cx="6189" cy="8034"/>
            </a:xfrm>
            <a:custGeom>
              <a:rect b="b" l="l" r="r" t="t"/>
              <a:pathLst>
                <a:path extrusionOk="0" h="196" w="151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8396703" y="826437"/>
              <a:ext cx="6476" cy="15821"/>
            </a:xfrm>
            <a:custGeom>
              <a:rect b="b" l="l" r="r" t="t"/>
              <a:pathLst>
                <a:path extrusionOk="0" h="386" w="158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8404040" y="841765"/>
              <a:ext cx="12173" cy="5123"/>
            </a:xfrm>
            <a:custGeom>
              <a:rect b="b" l="l" r="r" t="t"/>
              <a:pathLst>
                <a:path extrusionOk="0" h="125" w="297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8417852" y="849799"/>
              <a:ext cx="15493" cy="14837"/>
            </a:xfrm>
            <a:custGeom>
              <a:rect b="b" l="l" r="r" t="t"/>
              <a:pathLst>
                <a:path extrusionOk="0" h="362" w="378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8435927" y="868529"/>
              <a:ext cx="4918" cy="15821"/>
            </a:xfrm>
            <a:custGeom>
              <a:rect b="b" l="l" r="r" t="t"/>
              <a:pathLst>
                <a:path extrusionOk="0" h="386" w="12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8306533" y="644212"/>
              <a:ext cx="109519" cy="126078"/>
            </a:xfrm>
            <a:custGeom>
              <a:rect b="b" l="l" r="r" t="t"/>
              <a:pathLst>
                <a:path extrusionOk="0" h="3076" w="2672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8511097" y="1206010"/>
              <a:ext cx="10903" cy="5451"/>
            </a:xfrm>
            <a:custGeom>
              <a:rect b="b" l="l" r="r" t="t"/>
              <a:pathLst>
                <a:path extrusionOk="0" h="133" w="266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8524786" y="1196296"/>
              <a:ext cx="12214" cy="9427"/>
            </a:xfrm>
            <a:custGeom>
              <a:rect b="b" l="l" r="r" t="t"/>
              <a:pathLst>
                <a:path extrusionOk="0" h="230" w="298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7651036" y="741062"/>
              <a:ext cx="779418" cy="357001"/>
            </a:xfrm>
            <a:custGeom>
              <a:rect b="b" l="l" r="r" t="t"/>
              <a:pathLst>
                <a:path extrusionOk="0" h="8710" w="19016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 flipH="1">
              <a:off x="8189224" y="304727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28"/>
          <p:cNvGrpSpPr/>
          <p:nvPr/>
        </p:nvGrpSpPr>
        <p:grpSpPr>
          <a:xfrm>
            <a:off x="1625395" y="1186992"/>
            <a:ext cx="5839112" cy="3411459"/>
            <a:chOff x="1914100" y="1447876"/>
            <a:chExt cx="5175600" cy="2872324"/>
          </a:xfrm>
        </p:grpSpPr>
        <p:sp>
          <p:nvSpPr>
            <p:cNvPr id="950" name="Google Shape;950;p28"/>
            <p:cNvSpPr/>
            <p:nvPr/>
          </p:nvSpPr>
          <p:spPr>
            <a:xfrm>
              <a:off x="1914100" y="1454300"/>
              <a:ext cx="5175600" cy="2865900"/>
            </a:xfrm>
            <a:prstGeom prst="rect">
              <a:avLst/>
            </a:prstGeom>
            <a:solidFill>
              <a:srgbClr val="FAFAF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1" name="Google Shape;95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15175" y="1447876"/>
              <a:ext cx="5147375" cy="2872225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52" name="Google Shape;952;p28"/>
          <p:cNvGrpSpPr/>
          <p:nvPr/>
        </p:nvGrpSpPr>
        <p:grpSpPr>
          <a:xfrm>
            <a:off x="345479" y="2172220"/>
            <a:ext cx="1222587" cy="3008764"/>
            <a:chOff x="2072827" y="1904259"/>
            <a:chExt cx="1105213" cy="2804590"/>
          </a:xfrm>
        </p:grpSpPr>
        <p:sp>
          <p:nvSpPr>
            <p:cNvPr id="953" name="Google Shape;953;p28"/>
            <p:cNvSpPr/>
            <p:nvPr/>
          </p:nvSpPr>
          <p:spPr>
            <a:xfrm>
              <a:off x="2399847" y="1904259"/>
              <a:ext cx="391230" cy="380866"/>
            </a:xfrm>
            <a:custGeom>
              <a:rect b="b" l="l" r="r" t="t"/>
              <a:pathLst>
                <a:path extrusionOk="0" h="10878" w="11174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2789784" y="2455395"/>
              <a:ext cx="313327" cy="524242"/>
            </a:xfrm>
            <a:custGeom>
              <a:rect b="b" l="l" r="r" t="t"/>
              <a:pathLst>
                <a:path extrusionOk="0" h="14973" w="8949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2724205" y="2358410"/>
              <a:ext cx="176358" cy="233253"/>
            </a:xfrm>
            <a:custGeom>
              <a:rect b="b" l="l" r="r" t="t"/>
              <a:pathLst>
                <a:path extrusionOk="0" h="6662" w="5037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2853507" y="2457531"/>
              <a:ext cx="1646" cy="8858"/>
            </a:xfrm>
            <a:custGeom>
              <a:rect b="b" l="l" r="r" t="t"/>
              <a:pathLst>
                <a:path extrusionOk="0" h="253" w="47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2759253" y="2491738"/>
              <a:ext cx="149959" cy="113756"/>
            </a:xfrm>
            <a:custGeom>
              <a:rect b="b" l="l" r="r" t="t"/>
              <a:pathLst>
                <a:path extrusionOk="0" h="3249" w="4283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066000" y="2936365"/>
              <a:ext cx="112040" cy="66769"/>
            </a:xfrm>
            <a:custGeom>
              <a:rect b="b" l="l" r="r" t="t"/>
              <a:pathLst>
                <a:path extrusionOk="0" h="1907" w="320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2668115" y="4444154"/>
              <a:ext cx="84660" cy="183781"/>
            </a:xfrm>
            <a:custGeom>
              <a:rect b="b" l="l" r="r" t="t"/>
              <a:pathLst>
                <a:path extrusionOk="0" h="5249" w="2418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2119709" y="4233657"/>
              <a:ext cx="166414" cy="190433"/>
            </a:xfrm>
            <a:custGeom>
              <a:rect b="b" l="l" r="r" t="t"/>
              <a:pathLst>
                <a:path extrusionOk="0" h="5439" w="4753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2072827" y="4366600"/>
              <a:ext cx="225516" cy="194775"/>
            </a:xfrm>
            <a:custGeom>
              <a:rect b="b" l="l" r="r" t="t"/>
              <a:pathLst>
                <a:path extrusionOk="0" h="5563" w="6441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2643536" y="4618587"/>
              <a:ext cx="241411" cy="90262"/>
            </a:xfrm>
            <a:custGeom>
              <a:rect b="b" l="l" r="r" t="t"/>
              <a:pathLst>
                <a:path extrusionOk="0" h="2578" w="6895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2670670" y="4520551"/>
              <a:ext cx="665" cy="18417"/>
            </a:xfrm>
            <a:custGeom>
              <a:rect b="b" l="l" r="r" t="t"/>
              <a:pathLst>
                <a:path extrusionOk="0" h="526" w="19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2670776" y="4520551"/>
              <a:ext cx="79828" cy="18417"/>
            </a:xfrm>
            <a:custGeom>
              <a:rect b="b" l="l" r="r" t="t"/>
              <a:pathLst>
                <a:path extrusionOk="0" h="526" w="228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2164701" y="4300391"/>
              <a:ext cx="9313" cy="16141"/>
            </a:xfrm>
            <a:custGeom>
              <a:rect b="b" l="l" r="r" t="t"/>
              <a:pathLst>
                <a:path extrusionOk="0" h="461" w="266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2164701" y="4300391"/>
              <a:ext cx="82700" cy="46041"/>
            </a:xfrm>
            <a:custGeom>
              <a:rect b="b" l="l" r="r" t="t"/>
              <a:pathLst>
                <a:path extrusionOk="0" h="1315" w="2362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2427857" y="2340868"/>
              <a:ext cx="454952" cy="501659"/>
            </a:xfrm>
            <a:custGeom>
              <a:rect b="b" l="l" r="r" t="t"/>
              <a:pathLst>
                <a:path extrusionOk="0" h="14328" w="12994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2564687" y="2178829"/>
              <a:ext cx="194599" cy="293475"/>
            </a:xfrm>
            <a:custGeom>
              <a:rect b="b" l="l" r="r" t="t"/>
              <a:pathLst>
                <a:path extrusionOk="0" h="8382" w="5558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2657436" y="2245668"/>
              <a:ext cx="11484" cy="9839"/>
            </a:xfrm>
            <a:custGeom>
              <a:rect b="b" l="l" r="r" t="t"/>
              <a:pathLst>
                <a:path extrusionOk="0" h="281" w="328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2664368" y="2279351"/>
              <a:ext cx="280" cy="2066"/>
            </a:xfrm>
            <a:custGeom>
              <a:rect b="b" l="l" r="r" t="t"/>
              <a:pathLst>
                <a:path extrusionOk="0" h="59" w="8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2606562" y="2210096"/>
              <a:ext cx="62357" cy="71320"/>
            </a:xfrm>
            <a:custGeom>
              <a:rect b="b" l="l" r="r" t="t"/>
              <a:pathLst>
                <a:path extrusionOk="0" h="2037" w="1781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2480236" y="1964936"/>
              <a:ext cx="258952" cy="296171"/>
            </a:xfrm>
            <a:custGeom>
              <a:rect b="b" l="l" r="r" t="t"/>
              <a:pathLst>
                <a:path extrusionOk="0" h="8459" w="7396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2465671" y="1949286"/>
              <a:ext cx="221209" cy="210880"/>
            </a:xfrm>
            <a:custGeom>
              <a:rect b="b" l="l" r="r" t="t"/>
              <a:pathLst>
                <a:path extrusionOk="0" h="6023" w="6318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2571234" y="2842496"/>
              <a:ext cx="298517" cy="1678079"/>
            </a:xfrm>
            <a:custGeom>
              <a:rect b="b" l="l" r="r" t="t"/>
              <a:pathLst>
                <a:path extrusionOk="0" h="47928" w="8526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2644516" y="4479376"/>
              <a:ext cx="140925" cy="45131"/>
            </a:xfrm>
            <a:custGeom>
              <a:rect b="b" l="l" r="r" t="t"/>
              <a:pathLst>
                <a:path extrusionOk="0" h="1289" w="4025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2643641" y="3424583"/>
              <a:ext cx="4307" cy="41035"/>
            </a:xfrm>
            <a:custGeom>
              <a:rect b="b" l="l" r="r" t="t"/>
              <a:pathLst>
                <a:path extrusionOk="0" h="1172" w="123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2643641" y="3130125"/>
              <a:ext cx="72406" cy="421936"/>
            </a:xfrm>
            <a:custGeom>
              <a:rect b="b" l="l" r="r" t="t"/>
              <a:pathLst>
                <a:path extrusionOk="0" h="12051" w="2068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2162670" y="2842496"/>
              <a:ext cx="559430" cy="1494228"/>
            </a:xfrm>
            <a:custGeom>
              <a:rect b="b" l="l" r="r" t="t"/>
              <a:pathLst>
                <a:path extrusionOk="0" h="42677" w="15978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2148980" y="4247137"/>
              <a:ext cx="153460" cy="99926"/>
            </a:xfrm>
            <a:custGeom>
              <a:rect b="b" l="l" r="r" t="t"/>
              <a:pathLst>
                <a:path extrusionOk="0" h="2854" w="4383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2625784" y="2083314"/>
              <a:ext cx="17506" cy="22863"/>
            </a:xfrm>
            <a:custGeom>
              <a:rect b="b" l="l" r="r" t="t"/>
              <a:pathLst>
                <a:path extrusionOk="0" h="653" w="50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2696300" y="2067594"/>
              <a:ext cx="17611" cy="22898"/>
            </a:xfrm>
            <a:custGeom>
              <a:rect b="b" l="l" r="r" t="t"/>
              <a:pathLst>
                <a:path extrusionOk="0" h="654" w="503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2700817" y="2060801"/>
              <a:ext cx="14110" cy="9138"/>
            </a:xfrm>
            <a:custGeom>
              <a:rect b="b" l="l" r="r" t="t"/>
              <a:pathLst>
                <a:path extrusionOk="0" h="261" w="403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2678443" y="2096759"/>
              <a:ext cx="31196" cy="44116"/>
            </a:xfrm>
            <a:custGeom>
              <a:rect b="b" l="l" r="r" t="t"/>
              <a:pathLst>
                <a:path extrusionOk="0" h="1260" w="891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2620147" y="2156876"/>
              <a:ext cx="50558" cy="16176"/>
            </a:xfrm>
            <a:custGeom>
              <a:rect b="b" l="l" r="r" t="t"/>
              <a:pathLst>
                <a:path extrusionOk="0" h="462" w="1444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2484893" y="2137129"/>
              <a:ext cx="74472" cy="66174"/>
            </a:xfrm>
            <a:custGeom>
              <a:rect b="b" l="l" r="r" t="t"/>
              <a:pathLst>
                <a:path extrusionOk="0" h="1890" w="2127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2594623" y="2046096"/>
              <a:ext cx="44011" cy="22968"/>
            </a:xfrm>
            <a:custGeom>
              <a:rect b="b" l="l" r="r" t="t"/>
              <a:pathLst>
                <a:path extrusionOk="0" h="656" w="1257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677183" y="2017490"/>
              <a:ext cx="39249" cy="11554"/>
            </a:xfrm>
            <a:custGeom>
              <a:rect b="b" l="l" r="r" t="t"/>
              <a:pathLst>
                <a:path extrusionOk="0" h="330" w="1121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2205911" y="4422306"/>
              <a:ext cx="41490" cy="20972"/>
            </a:xfrm>
            <a:custGeom>
              <a:rect b="b" l="l" r="r" t="t"/>
              <a:pathLst>
                <a:path extrusionOk="0" h="599" w="1185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206051" y="4400633"/>
              <a:ext cx="35713" cy="25594"/>
            </a:xfrm>
            <a:custGeom>
              <a:rect b="b" l="l" r="r" t="t"/>
              <a:pathLst>
                <a:path extrusionOk="0" h="731" w="102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2753336" y="4612390"/>
              <a:ext cx="49683" cy="20202"/>
            </a:xfrm>
            <a:custGeom>
              <a:rect b="b" l="l" r="r" t="t"/>
              <a:pathLst>
                <a:path extrusionOk="0" h="577" w="1419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753476" y="4593763"/>
              <a:ext cx="30811" cy="36063"/>
            </a:xfrm>
            <a:custGeom>
              <a:rect b="b" l="l" r="r" t="t"/>
              <a:pathLst>
                <a:path extrusionOk="0" h="1030" w="88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2630301" y="2076522"/>
              <a:ext cx="14005" cy="9138"/>
            </a:xfrm>
            <a:custGeom>
              <a:rect b="b" l="l" r="r" t="t"/>
              <a:pathLst>
                <a:path extrusionOk="0" h="261" w="40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2470853" y="2821103"/>
              <a:ext cx="346484" cy="35853"/>
            </a:xfrm>
            <a:custGeom>
              <a:rect b="b" l="l" r="r" t="t"/>
              <a:pathLst>
                <a:path extrusionOk="0" h="1024" w="9896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2513323" y="2818617"/>
              <a:ext cx="19397" cy="41490"/>
            </a:xfrm>
            <a:custGeom>
              <a:rect b="b" l="l" r="r" t="t"/>
              <a:pathLst>
                <a:path extrusionOk="0" h="1185" w="554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2513323" y="2818617"/>
              <a:ext cx="19257" cy="41490"/>
            </a:xfrm>
            <a:custGeom>
              <a:rect b="b" l="l" r="r" t="t"/>
              <a:pathLst>
                <a:path extrusionOk="0" h="1185" w="55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2772348" y="2818617"/>
              <a:ext cx="19467" cy="41490"/>
            </a:xfrm>
            <a:custGeom>
              <a:rect b="b" l="l" r="r" t="t"/>
              <a:pathLst>
                <a:path extrusionOk="0" h="1185" w="556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2643396" y="2818617"/>
              <a:ext cx="19362" cy="41490"/>
            </a:xfrm>
            <a:custGeom>
              <a:rect b="b" l="l" r="r" t="t"/>
              <a:pathLst>
                <a:path extrusionOk="0" h="1185" w="553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3105459" y="2917633"/>
              <a:ext cx="72581" cy="85501"/>
            </a:xfrm>
            <a:custGeom>
              <a:rect b="b" l="l" r="r" t="t"/>
              <a:pathLst>
                <a:path extrusionOk="0" h="2442" w="2073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2614090" y="2645304"/>
              <a:ext cx="70060" cy="105878"/>
            </a:xfrm>
            <a:custGeom>
              <a:rect b="b" l="l" r="r" t="t"/>
              <a:pathLst>
                <a:path extrusionOk="0" h="3024" w="2001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2359722" y="2457075"/>
              <a:ext cx="287488" cy="370957"/>
            </a:xfrm>
            <a:custGeom>
              <a:rect b="b" l="l" r="r" t="t"/>
              <a:pathLst>
                <a:path extrusionOk="0" h="10595" w="8211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2356851" y="2359775"/>
              <a:ext cx="170931" cy="212176"/>
            </a:xfrm>
            <a:custGeom>
              <a:rect b="b" l="l" r="r" t="t"/>
              <a:pathLst>
                <a:path extrusionOk="0" h="6060" w="4882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2348168" y="2472376"/>
              <a:ext cx="146702" cy="110640"/>
            </a:xfrm>
            <a:custGeom>
              <a:rect b="b" l="l" r="r" t="t"/>
              <a:pathLst>
                <a:path extrusionOk="0" h="3160" w="419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2661112" y="2623946"/>
              <a:ext cx="78953" cy="98700"/>
            </a:xfrm>
            <a:custGeom>
              <a:rect b="b" l="l" r="r" t="t"/>
              <a:pathLst>
                <a:path extrusionOk="0" h="2819" w="2255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9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Patrón de diseño “Proxy”</a:t>
            </a:r>
            <a:endParaRPr/>
          </a:p>
        </p:txBody>
      </p:sp>
      <p:pic>
        <p:nvPicPr>
          <p:cNvPr id="1009" name="Google Shape;10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388" y="1093816"/>
            <a:ext cx="3367200" cy="391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"/>
          <p:cNvSpPr txBox="1"/>
          <p:nvPr>
            <p:ph type="ctrTitle"/>
          </p:nvPr>
        </p:nvSpPr>
        <p:spPr>
          <a:xfrm>
            <a:off x="3672125" y="457300"/>
            <a:ext cx="49089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Patrón de diseño “Proxy”</a:t>
            </a:r>
            <a:endParaRPr/>
          </a:p>
        </p:txBody>
      </p:sp>
      <p:pic>
        <p:nvPicPr>
          <p:cNvPr id="1015" name="Google Shape;10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488" y="1090900"/>
            <a:ext cx="6701100" cy="3900300"/>
          </a:xfrm>
          <a:prstGeom prst="roundRect">
            <a:avLst>
              <a:gd fmla="val 12405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